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 id="2147483976" r:id="rId2"/>
    <p:sldMasterId id="2147484036" r:id="rId3"/>
  </p:sldMasterIdLst>
  <p:notesMasterIdLst>
    <p:notesMasterId r:id="rId27"/>
  </p:notesMasterIdLst>
  <p:sldIdLst>
    <p:sldId id="284" r:id="rId4"/>
    <p:sldId id="1370" r:id="rId5"/>
    <p:sldId id="1367" r:id="rId6"/>
    <p:sldId id="1362" r:id="rId7"/>
    <p:sldId id="1177" r:id="rId8"/>
    <p:sldId id="1378" r:id="rId9"/>
    <p:sldId id="1396" r:id="rId10"/>
    <p:sldId id="1397" r:id="rId11"/>
    <p:sldId id="1393" r:id="rId12"/>
    <p:sldId id="1400" r:id="rId13"/>
    <p:sldId id="1402" r:id="rId14"/>
    <p:sldId id="1401" r:id="rId15"/>
    <p:sldId id="1176" r:id="rId16"/>
    <p:sldId id="1403" r:id="rId17"/>
    <p:sldId id="1404" r:id="rId18"/>
    <p:sldId id="1386" r:id="rId19"/>
    <p:sldId id="1405" r:id="rId20"/>
    <p:sldId id="1359" r:id="rId21"/>
    <p:sldId id="1407" r:id="rId22"/>
    <p:sldId id="1408" r:id="rId23"/>
    <p:sldId id="1409" r:id="rId24"/>
    <p:sldId id="1053" r:id="rId25"/>
    <p:sldId id="1406" r:id="rId26"/>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3984" userDrawn="1">
          <p15:clr>
            <a:srgbClr val="A4A3A4"/>
          </p15:clr>
        </p15:guide>
        <p15:guide id="3" orient="horz" pos="1094" userDrawn="1">
          <p15:clr>
            <a:srgbClr val="A4A3A4"/>
          </p15:clr>
        </p15:guide>
        <p15:guide id="4" pos="3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C5"/>
    <a:srgbClr val="DDDDDD"/>
    <a:srgbClr val="B2B2B2"/>
    <a:srgbClr val="FFFFFF"/>
    <a:srgbClr val="808080"/>
    <a:srgbClr val="5F5F5F"/>
    <a:srgbClr val="000000"/>
    <a:srgbClr val="C0C0C0"/>
    <a:srgbClr val="7F7F7F"/>
    <a:srgbClr val="328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8" autoAdjust="0"/>
    <p:restoredTop sz="95491" autoAdjust="0"/>
  </p:normalViewPr>
  <p:slideViewPr>
    <p:cSldViewPr snapToObjects="1">
      <p:cViewPr varScale="1">
        <p:scale>
          <a:sx n="59" d="100"/>
          <a:sy n="59" d="100"/>
        </p:scale>
        <p:origin x="620" y="52"/>
      </p:cViewPr>
      <p:guideLst>
        <p:guide orient="horz" pos="1570"/>
        <p:guide pos="3984"/>
        <p:guide orient="horz" pos="1094"/>
        <p:guide pos="3320"/>
      </p:guideLst>
    </p:cSldViewPr>
  </p:slideViewPr>
  <p:notesTextViewPr>
    <p:cViewPr>
      <p:scale>
        <a:sx n="1" d="1"/>
        <a:sy n="1" d="1"/>
      </p:scale>
      <p:origin x="0" y="0"/>
    </p:cViewPr>
  </p:notesTextViewPr>
  <p:sorterViewPr>
    <p:cViewPr varScale="1">
      <p:scale>
        <a:sx n="1" d="1"/>
        <a:sy n="1" d="1"/>
      </p:scale>
      <p:origin x="0" y="-200862"/>
    </p:cViewPr>
  </p:sorterViewPr>
  <p:notesViewPr>
    <p:cSldViewPr snapToObjects="1">
      <p:cViewPr varScale="1">
        <p:scale>
          <a:sx n="73" d="100"/>
          <a:sy n="73" d="100"/>
        </p:scale>
        <p:origin x="-3792" y="-11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a Muriuki" userId="936e951a3bc5788f" providerId="LiveId" clId="{1AB463CE-2CDD-4BD7-BD35-1313B329067D}"/>
    <pc:docChg chg="undo custSel addSld delSld modSld sldOrd">
      <pc:chgData name="Petra Muriuki" userId="936e951a3bc5788f" providerId="LiveId" clId="{1AB463CE-2CDD-4BD7-BD35-1313B329067D}" dt="2023-03-10T06:25:02.604" v="3456"/>
      <pc:docMkLst>
        <pc:docMk/>
      </pc:docMkLst>
      <pc:sldChg chg="modSp mod">
        <pc:chgData name="Petra Muriuki" userId="936e951a3bc5788f" providerId="LiveId" clId="{1AB463CE-2CDD-4BD7-BD35-1313B329067D}" dt="2023-03-08T08:18:48.480" v="2582" actId="1076"/>
        <pc:sldMkLst>
          <pc:docMk/>
          <pc:sldMk cId="964281055" sldId="284"/>
        </pc:sldMkLst>
        <pc:grpChg chg="mod">
          <ac:chgData name="Petra Muriuki" userId="936e951a3bc5788f" providerId="LiveId" clId="{1AB463CE-2CDD-4BD7-BD35-1313B329067D}" dt="2023-03-08T08:18:48.480" v="2582" actId="1076"/>
          <ac:grpSpMkLst>
            <pc:docMk/>
            <pc:sldMk cId="964281055" sldId="284"/>
            <ac:grpSpMk id="168" creationId="{00000000-0000-0000-0000-000000000000}"/>
          </ac:grpSpMkLst>
        </pc:grpChg>
      </pc:sldChg>
      <pc:sldChg chg="addSp delSp modSp mod ord addAnim delAnim">
        <pc:chgData name="Petra Muriuki" userId="936e951a3bc5788f" providerId="LiveId" clId="{1AB463CE-2CDD-4BD7-BD35-1313B329067D}" dt="2023-03-08T08:13:11.306" v="2509" actId="20577"/>
        <pc:sldMkLst>
          <pc:docMk/>
          <pc:sldMk cId="2522650223" sldId="1053"/>
        </pc:sldMkLst>
        <pc:spChg chg="mod">
          <ac:chgData name="Petra Muriuki" userId="936e951a3bc5788f" providerId="LiveId" clId="{1AB463CE-2CDD-4BD7-BD35-1313B329067D}" dt="2023-03-08T08:09:14.044" v="2049" actId="20577"/>
          <ac:spMkLst>
            <pc:docMk/>
            <pc:sldMk cId="2522650223" sldId="1053"/>
            <ac:spMk id="2" creationId="{00000000-0000-0000-0000-000000000000}"/>
          </ac:spMkLst>
        </pc:spChg>
        <pc:spChg chg="del">
          <ac:chgData name="Petra Muriuki" userId="936e951a3bc5788f" providerId="LiveId" clId="{1AB463CE-2CDD-4BD7-BD35-1313B329067D}" dt="2023-03-08T08:08:25.767" v="1993" actId="478"/>
          <ac:spMkLst>
            <pc:docMk/>
            <pc:sldMk cId="2522650223" sldId="1053"/>
            <ac:spMk id="3" creationId="{00000000-0000-0000-0000-000000000000}"/>
          </ac:spMkLst>
        </pc:spChg>
        <pc:spChg chg="add del mod">
          <ac:chgData name="Petra Muriuki" userId="936e951a3bc5788f" providerId="LiveId" clId="{1AB463CE-2CDD-4BD7-BD35-1313B329067D}" dt="2023-03-08T08:13:11.306" v="2509" actId="20577"/>
          <ac:spMkLst>
            <pc:docMk/>
            <pc:sldMk cId="2522650223" sldId="1053"/>
            <ac:spMk id="4" creationId="{00000000-0000-0000-0000-000000000000}"/>
          </ac:spMkLst>
        </pc:spChg>
        <pc:spChg chg="del mod">
          <ac:chgData name="Petra Muriuki" userId="936e951a3bc5788f" providerId="LiveId" clId="{1AB463CE-2CDD-4BD7-BD35-1313B329067D}" dt="2023-03-08T08:08:38.723" v="1999" actId="478"/>
          <ac:spMkLst>
            <pc:docMk/>
            <pc:sldMk cId="2522650223" sldId="1053"/>
            <ac:spMk id="5" creationId="{00000000-0000-0000-0000-000000000000}"/>
          </ac:spMkLst>
        </pc:spChg>
        <pc:spChg chg="del mod">
          <ac:chgData name="Petra Muriuki" userId="936e951a3bc5788f" providerId="LiveId" clId="{1AB463CE-2CDD-4BD7-BD35-1313B329067D}" dt="2023-03-08T08:08:43.011" v="2003" actId="478"/>
          <ac:spMkLst>
            <pc:docMk/>
            <pc:sldMk cId="2522650223" sldId="1053"/>
            <ac:spMk id="6" creationId="{00000000-0000-0000-0000-000000000000}"/>
          </ac:spMkLst>
        </pc:spChg>
        <pc:spChg chg="del">
          <ac:chgData name="Petra Muriuki" userId="936e951a3bc5788f" providerId="LiveId" clId="{1AB463CE-2CDD-4BD7-BD35-1313B329067D}" dt="2023-03-08T08:08:23.113" v="1992" actId="478"/>
          <ac:spMkLst>
            <pc:docMk/>
            <pc:sldMk cId="2522650223" sldId="1053"/>
            <ac:spMk id="7" creationId="{00000000-0000-0000-0000-000000000000}"/>
          </ac:spMkLst>
        </pc:spChg>
        <pc:spChg chg="mod">
          <ac:chgData name="Petra Muriuki" userId="936e951a3bc5788f" providerId="LiveId" clId="{1AB463CE-2CDD-4BD7-BD35-1313B329067D}" dt="2023-03-08T08:09:54.618" v="2170" actId="20577"/>
          <ac:spMkLst>
            <pc:docMk/>
            <pc:sldMk cId="2522650223" sldId="1053"/>
            <ac:spMk id="8" creationId="{00000000-0000-0000-0000-000000000000}"/>
          </ac:spMkLst>
        </pc:spChg>
        <pc:spChg chg="del">
          <ac:chgData name="Petra Muriuki" userId="936e951a3bc5788f" providerId="LiveId" clId="{1AB463CE-2CDD-4BD7-BD35-1313B329067D}" dt="2023-03-08T08:08:36.851" v="1997" actId="478"/>
          <ac:spMkLst>
            <pc:docMk/>
            <pc:sldMk cId="2522650223" sldId="1053"/>
            <ac:spMk id="9" creationId="{00000000-0000-0000-0000-000000000000}"/>
          </ac:spMkLst>
        </pc:spChg>
        <pc:spChg chg="del">
          <ac:chgData name="Petra Muriuki" userId="936e951a3bc5788f" providerId="LiveId" clId="{1AB463CE-2CDD-4BD7-BD35-1313B329067D}" dt="2023-03-08T08:08:40.791" v="2001" actId="478"/>
          <ac:spMkLst>
            <pc:docMk/>
            <pc:sldMk cId="2522650223" sldId="1053"/>
            <ac:spMk id="10" creationId="{00000000-0000-0000-0000-000000000000}"/>
          </ac:spMkLst>
        </pc:spChg>
        <pc:spChg chg="del mod">
          <ac:chgData name="Petra Muriuki" userId="936e951a3bc5788f" providerId="LiveId" clId="{1AB463CE-2CDD-4BD7-BD35-1313B329067D}" dt="2023-03-08T08:08:28.620" v="1995" actId="478"/>
          <ac:spMkLst>
            <pc:docMk/>
            <pc:sldMk cId="2522650223" sldId="1053"/>
            <ac:spMk id="34" creationId="{00000000-0000-0000-0000-000000000000}"/>
          </ac:spMkLst>
        </pc:spChg>
        <pc:spChg chg="del">
          <ac:chgData name="Petra Muriuki" userId="936e951a3bc5788f" providerId="LiveId" clId="{1AB463CE-2CDD-4BD7-BD35-1313B329067D}" dt="2023-03-08T08:09:36.009" v="2054" actId="478"/>
          <ac:spMkLst>
            <pc:docMk/>
            <pc:sldMk cId="2522650223" sldId="1053"/>
            <ac:spMk id="38" creationId="{00000000-0000-0000-0000-000000000000}"/>
          </ac:spMkLst>
        </pc:spChg>
        <pc:spChg chg="del">
          <ac:chgData name="Petra Muriuki" userId="936e951a3bc5788f" providerId="LiveId" clId="{1AB463CE-2CDD-4BD7-BD35-1313B329067D}" dt="2023-03-08T08:08:40.012" v="2000" actId="478"/>
          <ac:spMkLst>
            <pc:docMk/>
            <pc:sldMk cId="2522650223" sldId="1053"/>
            <ac:spMk id="39" creationId="{00000000-0000-0000-0000-000000000000}"/>
          </ac:spMkLst>
        </pc:spChg>
        <pc:spChg chg="del">
          <ac:chgData name="Petra Muriuki" userId="936e951a3bc5788f" providerId="LiveId" clId="{1AB463CE-2CDD-4BD7-BD35-1313B329067D}" dt="2023-03-08T08:08:44.691" v="2004" actId="478"/>
          <ac:spMkLst>
            <pc:docMk/>
            <pc:sldMk cId="2522650223" sldId="1053"/>
            <ac:spMk id="40" creationId="{00000000-0000-0000-0000-000000000000}"/>
          </ac:spMkLst>
        </pc:spChg>
        <pc:spChg chg="del">
          <ac:chgData name="Petra Muriuki" userId="936e951a3bc5788f" providerId="LiveId" clId="{1AB463CE-2CDD-4BD7-BD35-1313B329067D}" dt="2023-03-08T08:09:41.307" v="2057" actId="478"/>
          <ac:spMkLst>
            <pc:docMk/>
            <pc:sldMk cId="2522650223" sldId="1053"/>
            <ac:spMk id="44" creationId="{00000000-0000-0000-0000-000000000000}"/>
          </ac:spMkLst>
        </pc:spChg>
        <pc:spChg chg="del">
          <ac:chgData name="Petra Muriuki" userId="936e951a3bc5788f" providerId="LiveId" clId="{1AB463CE-2CDD-4BD7-BD35-1313B329067D}" dt="2023-03-08T08:08:30.404" v="1996" actId="478"/>
          <ac:spMkLst>
            <pc:docMk/>
            <pc:sldMk cId="2522650223" sldId="1053"/>
            <ac:spMk id="45" creationId="{00000000-0000-0000-0000-000000000000}"/>
          </ac:spMkLst>
        </pc:spChg>
        <pc:spChg chg="del">
          <ac:chgData name="Petra Muriuki" userId="936e951a3bc5788f" providerId="LiveId" clId="{1AB463CE-2CDD-4BD7-BD35-1313B329067D}" dt="2023-03-08T08:08:47.076" v="2006" actId="478"/>
          <ac:spMkLst>
            <pc:docMk/>
            <pc:sldMk cId="2522650223" sldId="1053"/>
            <ac:spMk id="47" creationId="{00000000-0000-0000-0000-000000000000}"/>
          </ac:spMkLst>
        </pc:spChg>
        <pc:spChg chg="del">
          <ac:chgData name="Petra Muriuki" userId="936e951a3bc5788f" providerId="LiveId" clId="{1AB463CE-2CDD-4BD7-BD35-1313B329067D}" dt="2023-03-08T08:08:45.483" v="2005" actId="478"/>
          <ac:spMkLst>
            <pc:docMk/>
            <pc:sldMk cId="2522650223" sldId="1053"/>
            <ac:spMk id="48" creationId="{00000000-0000-0000-0000-000000000000}"/>
          </ac:spMkLst>
        </pc:spChg>
      </pc:sldChg>
      <pc:sldChg chg="modSp mod ord">
        <pc:chgData name="Petra Muriuki" userId="936e951a3bc5788f" providerId="LiveId" clId="{1AB463CE-2CDD-4BD7-BD35-1313B329067D}" dt="2023-03-08T08:05:11.339" v="1954" actId="20577"/>
        <pc:sldMkLst>
          <pc:docMk/>
          <pc:sldMk cId="979855212" sldId="1176"/>
        </pc:sldMkLst>
        <pc:spChg chg="mod">
          <ac:chgData name="Petra Muriuki" userId="936e951a3bc5788f" providerId="LiveId" clId="{1AB463CE-2CDD-4BD7-BD35-1313B329067D}" dt="2023-03-08T08:05:11.339" v="1954" actId="20577"/>
          <ac:spMkLst>
            <pc:docMk/>
            <pc:sldMk cId="979855212" sldId="1176"/>
            <ac:spMk id="2" creationId="{00000000-0000-0000-0000-000000000000}"/>
          </ac:spMkLst>
        </pc:spChg>
      </pc:sldChg>
      <pc:sldChg chg="delSp modSp mod delAnim">
        <pc:chgData name="Petra Muriuki" userId="936e951a3bc5788f" providerId="LiveId" clId="{1AB463CE-2CDD-4BD7-BD35-1313B329067D}" dt="2023-03-08T08:17:38.956" v="2580" actId="1076"/>
        <pc:sldMkLst>
          <pc:docMk/>
          <pc:sldMk cId="2667447176" sldId="1177"/>
        </pc:sldMkLst>
        <pc:spChg chg="mod">
          <ac:chgData name="Petra Muriuki" userId="936e951a3bc5788f" providerId="LiveId" clId="{1AB463CE-2CDD-4BD7-BD35-1313B329067D}" dt="2023-03-08T08:17:38.956" v="2580" actId="1076"/>
          <ac:spMkLst>
            <pc:docMk/>
            <pc:sldMk cId="2667447176" sldId="1177"/>
            <ac:spMk id="4" creationId="{00000000-0000-0000-0000-000000000000}"/>
          </ac:spMkLst>
        </pc:spChg>
        <pc:spChg chg="del">
          <ac:chgData name="Petra Muriuki" userId="936e951a3bc5788f" providerId="LiveId" clId="{1AB463CE-2CDD-4BD7-BD35-1313B329067D}" dt="2023-03-08T08:17:33.651" v="2578" actId="478"/>
          <ac:spMkLst>
            <pc:docMk/>
            <pc:sldMk cId="2667447176" sldId="1177"/>
            <ac:spMk id="5" creationId="{00000000-0000-0000-0000-000000000000}"/>
          </ac:spMkLst>
        </pc:spChg>
        <pc:spChg chg="del">
          <ac:chgData name="Petra Muriuki" userId="936e951a3bc5788f" providerId="LiveId" clId="{1AB463CE-2CDD-4BD7-BD35-1313B329067D}" dt="2023-03-08T08:17:35.250" v="2579" actId="478"/>
          <ac:spMkLst>
            <pc:docMk/>
            <pc:sldMk cId="2667447176" sldId="1177"/>
            <ac:spMk id="15" creationId="{00000000-0000-0000-0000-000000000000}"/>
          </ac:spMkLst>
        </pc:spChg>
        <pc:spChg chg="del">
          <ac:chgData name="Petra Muriuki" userId="936e951a3bc5788f" providerId="LiveId" clId="{1AB463CE-2CDD-4BD7-BD35-1313B329067D}" dt="2023-03-08T08:17:32.081" v="2577" actId="478"/>
          <ac:spMkLst>
            <pc:docMk/>
            <pc:sldMk cId="2667447176" sldId="1177"/>
            <ac:spMk id="16" creationId="{00000000-0000-0000-0000-000000000000}"/>
          </ac:spMkLst>
        </pc:spChg>
      </pc:sldChg>
      <pc:sldChg chg="delSp modSp mod">
        <pc:chgData name="Petra Muriuki" userId="936e951a3bc5788f" providerId="LiveId" clId="{1AB463CE-2CDD-4BD7-BD35-1313B329067D}" dt="2023-03-10T06:04:43.345" v="3232" actId="313"/>
        <pc:sldMkLst>
          <pc:docMk/>
          <pc:sldMk cId="2923647576" sldId="1359"/>
        </pc:sldMkLst>
        <pc:spChg chg="del">
          <ac:chgData name="Petra Muriuki" userId="936e951a3bc5788f" providerId="LiveId" clId="{1AB463CE-2CDD-4BD7-BD35-1313B329067D}" dt="2023-03-08T08:15:21.501" v="2527" actId="478"/>
          <ac:spMkLst>
            <pc:docMk/>
            <pc:sldMk cId="2923647576" sldId="1359"/>
            <ac:spMk id="20" creationId="{00000000-0000-0000-0000-000000000000}"/>
          </ac:spMkLst>
        </pc:spChg>
        <pc:spChg chg="del">
          <ac:chgData name="Petra Muriuki" userId="936e951a3bc5788f" providerId="LiveId" clId="{1AB463CE-2CDD-4BD7-BD35-1313B329067D}" dt="2023-03-08T08:15:14.237" v="2524" actId="478"/>
          <ac:spMkLst>
            <pc:docMk/>
            <pc:sldMk cId="2923647576" sldId="1359"/>
            <ac:spMk id="21" creationId="{00000000-0000-0000-0000-000000000000}"/>
          </ac:spMkLst>
        </pc:spChg>
        <pc:spChg chg="del">
          <ac:chgData name="Petra Muriuki" userId="936e951a3bc5788f" providerId="LiveId" clId="{1AB463CE-2CDD-4BD7-BD35-1313B329067D}" dt="2023-03-08T08:15:05.233" v="2517" actId="478"/>
          <ac:spMkLst>
            <pc:docMk/>
            <pc:sldMk cId="2923647576" sldId="1359"/>
            <ac:spMk id="22" creationId="{00000000-0000-0000-0000-000000000000}"/>
          </ac:spMkLst>
        </pc:spChg>
        <pc:spChg chg="del">
          <ac:chgData name="Petra Muriuki" userId="936e951a3bc5788f" providerId="LiveId" clId="{1AB463CE-2CDD-4BD7-BD35-1313B329067D}" dt="2023-03-08T08:15:03.670" v="2516" actId="478"/>
          <ac:spMkLst>
            <pc:docMk/>
            <pc:sldMk cId="2923647576" sldId="1359"/>
            <ac:spMk id="23" creationId="{00000000-0000-0000-0000-000000000000}"/>
          </ac:spMkLst>
        </pc:spChg>
        <pc:spChg chg="del">
          <ac:chgData name="Petra Muriuki" userId="936e951a3bc5788f" providerId="LiveId" clId="{1AB463CE-2CDD-4BD7-BD35-1313B329067D}" dt="2023-03-08T08:15:09.339" v="2521" actId="478"/>
          <ac:spMkLst>
            <pc:docMk/>
            <pc:sldMk cId="2923647576" sldId="1359"/>
            <ac:spMk id="27" creationId="{00000000-0000-0000-0000-000000000000}"/>
          </ac:spMkLst>
        </pc:spChg>
        <pc:spChg chg="del">
          <ac:chgData name="Petra Muriuki" userId="936e951a3bc5788f" providerId="LiveId" clId="{1AB463CE-2CDD-4BD7-BD35-1313B329067D}" dt="2023-03-08T08:15:08.603" v="2520" actId="478"/>
          <ac:spMkLst>
            <pc:docMk/>
            <pc:sldMk cId="2923647576" sldId="1359"/>
            <ac:spMk id="33" creationId="{00000000-0000-0000-0000-000000000000}"/>
          </ac:spMkLst>
        </pc:spChg>
        <pc:spChg chg="del">
          <ac:chgData name="Petra Muriuki" userId="936e951a3bc5788f" providerId="LiveId" clId="{1AB463CE-2CDD-4BD7-BD35-1313B329067D}" dt="2023-03-08T08:15:00.480" v="2514" actId="478"/>
          <ac:spMkLst>
            <pc:docMk/>
            <pc:sldMk cId="2923647576" sldId="1359"/>
            <ac:spMk id="45" creationId="{00000000-0000-0000-0000-000000000000}"/>
          </ac:spMkLst>
        </pc:spChg>
        <pc:spChg chg="del">
          <ac:chgData name="Petra Muriuki" userId="936e951a3bc5788f" providerId="LiveId" clId="{1AB463CE-2CDD-4BD7-BD35-1313B329067D}" dt="2023-03-08T08:15:01.173" v="2515" actId="478"/>
          <ac:spMkLst>
            <pc:docMk/>
            <pc:sldMk cId="2923647576" sldId="1359"/>
            <ac:spMk id="46" creationId="{00000000-0000-0000-0000-000000000000}"/>
          </ac:spMkLst>
        </pc:spChg>
        <pc:spChg chg="del mod">
          <ac:chgData name="Petra Muriuki" userId="936e951a3bc5788f" providerId="LiveId" clId="{1AB463CE-2CDD-4BD7-BD35-1313B329067D}" dt="2023-03-08T08:15:16.282" v="2526" actId="478"/>
          <ac:spMkLst>
            <pc:docMk/>
            <pc:sldMk cId="2923647576" sldId="1359"/>
            <ac:spMk id="54" creationId="{00000000-0000-0000-0000-000000000000}"/>
          </ac:spMkLst>
        </pc:spChg>
        <pc:spChg chg="mod">
          <ac:chgData name="Petra Muriuki" userId="936e951a3bc5788f" providerId="LiveId" clId="{1AB463CE-2CDD-4BD7-BD35-1313B329067D}" dt="2023-03-10T06:00:59.560" v="3046" actId="1076"/>
          <ac:spMkLst>
            <pc:docMk/>
            <pc:sldMk cId="2923647576" sldId="1359"/>
            <ac:spMk id="55" creationId="{00000000-0000-0000-0000-000000000000}"/>
          </ac:spMkLst>
        </pc:spChg>
        <pc:spChg chg="mod">
          <ac:chgData name="Petra Muriuki" userId="936e951a3bc5788f" providerId="LiveId" clId="{1AB463CE-2CDD-4BD7-BD35-1313B329067D}" dt="2023-03-10T06:04:43.345" v="3232" actId="313"/>
          <ac:spMkLst>
            <pc:docMk/>
            <pc:sldMk cId="2923647576" sldId="1359"/>
            <ac:spMk id="58" creationId="{00000000-0000-0000-0000-000000000000}"/>
          </ac:spMkLst>
        </pc:spChg>
        <pc:spChg chg="del">
          <ac:chgData name="Petra Muriuki" userId="936e951a3bc5788f" providerId="LiveId" clId="{1AB463CE-2CDD-4BD7-BD35-1313B329067D}" dt="2023-03-08T08:15:06.563" v="2518" actId="478"/>
          <ac:spMkLst>
            <pc:docMk/>
            <pc:sldMk cId="2923647576" sldId="1359"/>
            <ac:spMk id="67" creationId="{00000000-0000-0000-0000-000000000000}"/>
          </ac:spMkLst>
        </pc:spChg>
        <pc:spChg chg="del">
          <ac:chgData name="Petra Muriuki" userId="936e951a3bc5788f" providerId="LiveId" clId="{1AB463CE-2CDD-4BD7-BD35-1313B329067D}" dt="2023-03-08T08:15:11.126" v="2522" actId="478"/>
          <ac:spMkLst>
            <pc:docMk/>
            <pc:sldMk cId="2923647576" sldId="1359"/>
            <ac:spMk id="68" creationId="{00000000-0000-0000-0000-000000000000}"/>
          </ac:spMkLst>
        </pc:spChg>
        <pc:spChg chg="del">
          <ac:chgData name="Petra Muriuki" userId="936e951a3bc5788f" providerId="LiveId" clId="{1AB463CE-2CDD-4BD7-BD35-1313B329067D}" dt="2023-03-08T08:15:12.613" v="2523" actId="478"/>
          <ac:spMkLst>
            <pc:docMk/>
            <pc:sldMk cId="2923647576" sldId="1359"/>
            <ac:spMk id="69" creationId="{00000000-0000-0000-0000-000000000000}"/>
          </ac:spMkLst>
        </pc:spChg>
        <pc:grpChg chg="del">
          <ac:chgData name="Petra Muriuki" userId="936e951a3bc5788f" providerId="LiveId" clId="{1AB463CE-2CDD-4BD7-BD35-1313B329067D}" dt="2023-03-08T08:15:07.360" v="2519" actId="478"/>
          <ac:grpSpMkLst>
            <pc:docMk/>
            <pc:sldMk cId="2923647576" sldId="1359"/>
            <ac:grpSpMk id="41" creationId="{00000000-0000-0000-0000-000000000000}"/>
          </ac:grpSpMkLst>
        </pc:grpChg>
        <pc:grpChg chg="del">
          <ac:chgData name="Petra Muriuki" userId="936e951a3bc5788f" providerId="LiveId" clId="{1AB463CE-2CDD-4BD7-BD35-1313B329067D}" dt="2023-03-08T08:14:58.999" v="2513" actId="478"/>
          <ac:grpSpMkLst>
            <pc:docMk/>
            <pc:sldMk cId="2923647576" sldId="1359"/>
            <ac:grpSpMk id="47" creationId="{00000000-0000-0000-0000-000000000000}"/>
          </ac:grpSpMkLst>
        </pc:grpChg>
      </pc:sldChg>
      <pc:sldChg chg="delSp modSp mod ord delAnim modAnim">
        <pc:chgData name="Petra Muriuki" userId="936e951a3bc5788f" providerId="LiveId" clId="{1AB463CE-2CDD-4BD7-BD35-1313B329067D}" dt="2023-03-10T05:59:45.064" v="3026" actId="255"/>
        <pc:sldMkLst>
          <pc:docMk/>
          <pc:sldMk cId="770665101" sldId="1362"/>
        </pc:sldMkLst>
        <pc:spChg chg="mod">
          <ac:chgData name="Petra Muriuki" userId="936e951a3bc5788f" providerId="LiveId" clId="{1AB463CE-2CDD-4BD7-BD35-1313B329067D}" dt="2023-03-10T05:59:45.064" v="3026" actId="255"/>
          <ac:spMkLst>
            <pc:docMk/>
            <pc:sldMk cId="770665101" sldId="1362"/>
            <ac:spMk id="7" creationId="{00000000-0000-0000-0000-000000000000}"/>
          </ac:spMkLst>
        </pc:spChg>
        <pc:spChg chg="del mod">
          <ac:chgData name="Petra Muriuki" userId="936e951a3bc5788f" providerId="LiveId" clId="{1AB463CE-2CDD-4BD7-BD35-1313B329067D}" dt="2023-03-07T12:14:09.169" v="3" actId="478"/>
          <ac:spMkLst>
            <pc:docMk/>
            <pc:sldMk cId="770665101" sldId="1362"/>
            <ac:spMk id="8" creationId="{00000000-0000-0000-0000-000000000000}"/>
          </ac:spMkLst>
        </pc:spChg>
        <pc:spChg chg="mod">
          <ac:chgData name="Petra Muriuki" userId="936e951a3bc5788f" providerId="LiveId" clId="{1AB463CE-2CDD-4BD7-BD35-1313B329067D}" dt="2023-03-07T12:16:46.156" v="277" actId="20577"/>
          <ac:spMkLst>
            <pc:docMk/>
            <pc:sldMk cId="770665101" sldId="1362"/>
            <ac:spMk id="9" creationId="{00000000-0000-0000-0000-000000000000}"/>
          </ac:spMkLst>
        </pc:spChg>
        <pc:spChg chg="mod">
          <ac:chgData name="Petra Muriuki" userId="936e951a3bc5788f" providerId="LiveId" clId="{1AB463CE-2CDD-4BD7-BD35-1313B329067D}" dt="2023-03-07T12:15:24.956" v="113" actId="20577"/>
          <ac:spMkLst>
            <pc:docMk/>
            <pc:sldMk cId="770665101" sldId="1362"/>
            <ac:spMk id="20" creationId="{00000000-0000-0000-0000-000000000000}"/>
          </ac:spMkLst>
        </pc:spChg>
        <pc:spChg chg="mod">
          <ac:chgData name="Petra Muriuki" userId="936e951a3bc5788f" providerId="LiveId" clId="{1AB463CE-2CDD-4BD7-BD35-1313B329067D}" dt="2023-03-07T12:16:35.106" v="257" actId="20577"/>
          <ac:spMkLst>
            <pc:docMk/>
            <pc:sldMk cId="770665101" sldId="1362"/>
            <ac:spMk id="25" creationId="{00000000-0000-0000-0000-000000000000}"/>
          </ac:spMkLst>
        </pc:spChg>
        <pc:spChg chg="mod">
          <ac:chgData name="Petra Muriuki" userId="936e951a3bc5788f" providerId="LiveId" clId="{1AB463CE-2CDD-4BD7-BD35-1313B329067D}" dt="2023-03-07T12:17:43.925" v="380" actId="20577"/>
          <ac:spMkLst>
            <pc:docMk/>
            <pc:sldMk cId="770665101" sldId="1362"/>
            <ac:spMk id="43" creationId="{00000000-0000-0000-0000-000000000000}"/>
          </ac:spMkLst>
        </pc:spChg>
        <pc:spChg chg="del">
          <ac:chgData name="Petra Muriuki" userId="936e951a3bc5788f" providerId="LiveId" clId="{1AB463CE-2CDD-4BD7-BD35-1313B329067D}" dt="2023-03-07T12:14:11.082" v="4" actId="478"/>
          <ac:spMkLst>
            <pc:docMk/>
            <pc:sldMk cId="770665101" sldId="1362"/>
            <ac:spMk id="47" creationId="{00000000-0000-0000-0000-000000000000}"/>
          </ac:spMkLst>
        </pc:spChg>
        <pc:spChg chg="del">
          <ac:chgData name="Petra Muriuki" userId="936e951a3bc5788f" providerId="LiveId" clId="{1AB463CE-2CDD-4BD7-BD35-1313B329067D}" dt="2023-03-07T12:15:33.538" v="114" actId="478"/>
          <ac:spMkLst>
            <pc:docMk/>
            <pc:sldMk cId="770665101" sldId="1362"/>
            <ac:spMk id="54" creationId="{00000000-0000-0000-0000-000000000000}"/>
          </ac:spMkLst>
        </pc:spChg>
        <pc:picChg chg="del">
          <ac:chgData name="Petra Muriuki" userId="936e951a3bc5788f" providerId="LiveId" clId="{1AB463CE-2CDD-4BD7-BD35-1313B329067D}" dt="2023-03-07T12:16:51.604" v="278" actId="478"/>
          <ac:picMkLst>
            <pc:docMk/>
            <pc:sldMk cId="770665101" sldId="1362"/>
            <ac:picMk id="21" creationId="{00000000-0000-0000-0000-000000000000}"/>
          </ac:picMkLst>
        </pc:picChg>
      </pc:sldChg>
      <pc:sldChg chg="addSp delSp modSp del mod ord delAnim modAnim">
        <pc:chgData name="Petra Muriuki" userId="936e951a3bc5788f" providerId="LiveId" clId="{1AB463CE-2CDD-4BD7-BD35-1313B329067D}" dt="2023-03-10T06:24:56.502" v="3454" actId="2696"/>
        <pc:sldMkLst>
          <pc:docMk/>
          <pc:sldMk cId="2292306914" sldId="1364"/>
        </pc:sldMkLst>
        <pc:spChg chg="mod">
          <ac:chgData name="Petra Muriuki" userId="936e951a3bc5788f" providerId="LiveId" clId="{1AB463CE-2CDD-4BD7-BD35-1313B329067D}" dt="2023-03-10T06:19:11.003" v="3389"/>
          <ac:spMkLst>
            <pc:docMk/>
            <pc:sldMk cId="2292306914" sldId="1364"/>
            <ac:spMk id="6" creationId="{C4B44918-70DB-2DC9-956C-020125F0DE99}"/>
          </ac:spMkLst>
        </pc:spChg>
        <pc:spChg chg="mod">
          <ac:chgData name="Petra Muriuki" userId="936e951a3bc5788f" providerId="LiveId" clId="{1AB463CE-2CDD-4BD7-BD35-1313B329067D}" dt="2023-03-10T06:19:11.003" v="3389"/>
          <ac:spMkLst>
            <pc:docMk/>
            <pc:sldMk cId="2292306914" sldId="1364"/>
            <ac:spMk id="7" creationId="{9351ED14-495B-227A-894A-6B0C5771686D}"/>
          </ac:spMkLst>
        </pc:spChg>
        <pc:spChg chg="mod">
          <ac:chgData name="Petra Muriuki" userId="936e951a3bc5788f" providerId="LiveId" clId="{1AB463CE-2CDD-4BD7-BD35-1313B329067D}" dt="2023-03-10T06:19:11.003" v="3389"/>
          <ac:spMkLst>
            <pc:docMk/>
            <pc:sldMk cId="2292306914" sldId="1364"/>
            <ac:spMk id="8" creationId="{B0D0908A-5CA0-03EB-B5AD-7E546514A4EA}"/>
          </ac:spMkLst>
        </pc:spChg>
        <pc:spChg chg="mod">
          <ac:chgData name="Petra Muriuki" userId="936e951a3bc5788f" providerId="LiveId" clId="{1AB463CE-2CDD-4BD7-BD35-1313B329067D}" dt="2023-03-10T06:19:11.003" v="3389"/>
          <ac:spMkLst>
            <pc:docMk/>
            <pc:sldMk cId="2292306914" sldId="1364"/>
            <ac:spMk id="9" creationId="{92DCE53C-8904-127C-FAC6-E2B1C70C6127}"/>
          </ac:spMkLst>
        </pc:spChg>
        <pc:spChg chg="mod">
          <ac:chgData name="Petra Muriuki" userId="936e951a3bc5788f" providerId="LiveId" clId="{1AB463CE-2CDD-4BD7-BD35-1313B329067D}" dt="2023-03-10T06:19:11.003" v="3389"/>
          <ac:spMkLst>
            <pc:docMk/>
            <pc:sldMk cId="2292306914" sldId="1364"/>
            <ac:spMk id="10" creationId="{5511B341-7DDF-C033-CD25-0336F2E9C6F1}"/>
          </ac:spMkLst>
        </pc:spChg>
        <pc:spChg chg="mod">
          <ac:chgData name="Petra Muriuki" userId="936e951a3bc5788f" providerId="LiveId" clId="{1AB463CE-2CDD-4BD7-BD35-1313B329067D}" dt="2023-03-10T06:19:11.003" v="3389"/>
          <ac:spMkLst>
            <pc:docMk/>
            <pc:sldMk cId="2292306914" sldId="1364"/>
            <ac:spMk id="11" creationId="{93AC16E4-3ECB-88AF-A6DE-91E98F12A7C7}"/>
          </ac:spMkLst>
        </pc:spChg>
        <pc:spChg chg="mod">
          <ac:chgData name="Petra Muriuki" userId="936e951a3bc5788f" providerId="LiveId" clId="{1AB463CE-2CDD-4BD7-BD35-1313B329067D}" dt="2023-03-10T06:19:11.003" v="3389"/>
          <ac:spMkLst>
            <pc:docMk/>
            <pc:sldMk cId="2292306914" sldId="1364"/>
            <ac:spMk id="12" creationId="{1EAC46EA-D0AE-1621-83A2-B8D40F1EA1D8}"/>
          </ac:spMkLst>
        </pc:spChg>
        <pc:spChg chg="mod">
          <ac:chgData name="Petra Muriuki" userId="936e951a3bc5788f" providerId="LiveId" clId="{1AB463CE-2CDD-4BD7-BD35-1313B329067D}" dt="2023-03-10T06:19:11.003" v="3389"/>
          <ac:spMkLst>
            <pc:docMk/>
            <pc:sldMk cId="2292306914" sldId="1364"/>
            <ac:spMk id="13" creationId="{F57525D7-D272-06A5-4B79-7D2A31B74419}"/>
          </ac:spMkLst>
        </pc:spChg>
        <pc:spChg chg="mod">
          <ac:chgData name="Petra Muriuki" userId="936e951a3bc5788f" providerId="LiveId" clId="{1AB463CE-2CDD-4BD7-BD35-1313B329067D}" dt="2023-03-10T06:19:11.003" v="3389"/>
          <ac:spMkLst>
            <pc:docMk/>
            <pc:sldMk cId="2292306914" sldId="1364"/>
            <ac:spMk id="14" creationId="{FF0416C9-870D-68A6-8291-7D6B26E2DB1D}"/>
          </ac:spMkLst>
        </pc:spChg>
        <pc:spChg chg="mod">
          <ac:chgData name="Petra Muriuki" userId="936e951a3bc5788f" providerId="LiveId" clId="{1AB463CE-2CDD-4BD7-BD35-1313B329067D}" dt="2023-03-10T06:19:11.003" v="3389"/>
          <ac:spMkLst>
            <pc:docMk/>
            <pc:sldMk cId="2292306914" sldId="1364"/>
            <ac:spMk id="15" creationId="{AE3143F3-4F3C-6D26-CBA4-CA9861ADB781}"/>
          </ac:spMkLst>
        </pc:spChg>
        <pc:spChg chg="mod">
          <ac:chgData name="Petra Muriuki" userId="936e951a3bc5788f" providerId="LiveId" clId="{1AB463CE-2CDD-4BD7-BD35-1313B329067D}" dt="2023-03-10T06:19:11.003" v="3389"/>
          <ac:spMkLst>
            <pc:docMk/>
            <pc:sldMk cId="2292306914" sldId="1364"/>
            <ac:spMk id="16" creationId="{19118B4F-F154-E90F-C4CB-B3F4A962CBBC}"/>
          </ac:spMkLst>
        </pc:spChg>
        <pc:spChg chg="mod">
          <ac:chgData name="Petra Muriuki" userId="936e951a3bc5788f" providerId="LiveId" clId="{1AB463CE-2CDD-4BD7-BD35-1313B329067D}" dt="2023-03-10T06:19:11.003" v="3389"/>
          <ac:spMkLst>
            <pc:docMk/>
            <pc:sldMk cId="2292306914" sldId="1364"/>
            <ac:spMk id="17" creationId="{832446B0-ED69-8723-EADB-5322F28DB415}"/>
          </ac:spMkLst>
        </pc:spChg>
        <pc:spChg chg="del">
          <ac:chgData name="Petra Muriuki" userId="936e951a3bc5788f" providerId="LiveId" clId="{1AB463CE-2CDD-4BD7-BD35-1313B329067D}" dt="2023-03-10T06:14:14.650" v="3357" actId="478"/>
          <ac:spMkLst>
            <pc:docMk/>
            <pc:sldMk cId="2292306914" sldId="1364"/>
            <ac:spMk id="42" creationId="{00000000-0000-0000-0000-000000000000}"/>
          </ac:spMkLst>
        </pc:spChg>
        <pc:spChg chg="del">
          <ac:chgData name="Petra Muriuki" userId="936e951a3bc5788f" providerId="LiveId" clId="{1AB463CE-2CDD-4BD7-BD35-1313B329067D}" dt="2023-03-10T06:14:16.271" v="3358" actId="478"/>
          <ac:spMkLst>
            <pc:docMk/>
            <pc:sldMk cId="2292306914" sldId="1364"/>
            <ac:spMk id="43" creationId="{00000000-0000-0000-0000-000000000000}"/>
          </ac:spMkLst>
        </pc:spChg>
        <pc:spChg chg="mod">
          <ac:chgData name="Petra Muriuki" userId="936e951a3bc5788f" providerId="LiveId" clId="{1AB463CE-2CDD-4BD7-BD35-1313B329067D}" dt="2023-03-10T06:19:00.086" v="3388" actId="164"/>
          <ac:spMkLst>
            <pc:docMk/>
            <pc:sldMk cId="2292306914" sldId="1364"/>
            <ac:spMk id="44" creationId="{00000000-0000-0000-0000-000000000000}"/>
          </ac:spMkLst>
        </pc:spChg>
        <pc:spChg chg="mod">
          <ac:chgData name="Petra Muriuki" userId="936e951a3bc5788f" providerId="LiveId" clId="{1AB463CE-2CDD-4BD7-BD35-1313B329067D}" dt="2023-03-10T06:19:00.086" v="3388" actId="164"/>
          <ac:spMkLst>
            <pc:docMk/>
            <pc:sldMk cId="2292306914" sldId="1364"/>
            <ac:spMk id="45"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94"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03"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44"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45"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47"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48"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50"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51"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53"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54"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56" creationId="{00000000-0000-0000-0000-000000000000}"/>
          </ac:spMkLst>
        </pc:spChg>
        <pc:spChg chg="del mod">
          <ac:chgData name="Petra Muriuki" userId="936e951a3bc5788f" providerId="LiveId" clId="{1AB463CE-2CDD-4BD7-BD35-1313B329067D}" dt="2023-03-10T06:14:48.774" v="3359" actId="478"/>
          <ac:spMkLst>
            <pc:docMk/>
            <pc:sldMk cId="2292306914" sldId="1364"/>
            <ac:spMk id="157"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59" creationId="{00000000-0000-0000-0000-000000000000}"/>
          </ac:spMkLst>
        </pc:spChg>
        <pc:spChg chg="mod topLvl">
          <ac:chgData name="Petra Muriuki" userId="936e951a3bc5788f" providerId="LiveId" clId="{1AB463CE-2CDD-4BD7-BD35-1313B329067D}" dt="2023-03-10T06:16:38.014" v="3377" actId="165"/>
          <ac:spMkLst>
            <pc:docMk/>
            <pc:sldMk cId="2292306914" sldId="1364"/>
            <ac:spMk id="160"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62" creationId="{00000000-0000-0000-0000-000000000000}"/>
          </ac:spMkLst>
        </pc:spChg>
        <pc:spChg chg="mod topLvl">
          <ac:chgData name="Petra Muriuki" userId="936e951a3bc5788f" providerId="LiveId" clId="{1AB463CE-2CDD-4BD7-BD35-1313B329067D}" dt="2023-03-10T06:16:38.014" v="3377" actId="165"/>
          <ac:spMkLst>
            <pc:docMk/>
            <pc:sldMk cId="2292306914" sldId="1364"/>
            <ac:spMk id="163" creationId="{00000000-0000-0000-0000-000000000000}"/>
          </ac:spMkLst>
        </pc:spChg>
        <pc:spChg chg="mod topLvl">
          <ac:chgData name="Petra Muriuki" userId="936e951a3bc5788f" providerId="LiveId" clId="{1AB463CE-2CDD-4BD7-BD35-1313B329067D}" dt="2023-03-10T06:19:00.086" v="3388" actId="164"/>
          <ac:spMkLst>
            <pc:docMk/>
            <pc:sldMk cId="2292306914" sldId="1364"/>
            <ac:spMk id="165" creationId="{00000000-0000-0000-0000-000000000000}"/>
          </ac:spMkLst>
        </pc:spChg>
        <pc:spChg chg="mod topLvl">
          <ac:chgData name="Petra Muriuki" userId="936e951a3bc5788f" providerId="LiveId" clId="{1AB463CE-2CDD-4BD7-BD35-1313B329067D}" dt="2023-03-10T06:16:38.014" v="3377" actId="165"/>
          <ac:spMkLst>
            <pc:docMk/>
            <pc:sldMk cId="2292306914" sldId="1364"/>
            <ac:spMk id="166" creationId="{00000000-0000-0000-0000-000000000000}"/>
          </ac:spMkLst>
        </pc:spChg>
        <pc:spChg chg="mod topLvl">
          <ac:chgData name="Petra Muriuki" userId="936e951a3bc5788f" providerId="LiveId" clId="{1AB463CE-2CDD-4BD7-BD35-1313B329067D}" dt="2023-03-10T06:18:03.695" v="3386" actId="165"/>
          <ac:spMkLst>
            <pc:docMk/>
            <pc:sldMk cId="2292306914" sldId="1364"/>
            <ac:spMk id="168" creationId="{00000000-0000-0000-0000-000000000000}"/>
          </ac:spMkLst>
        </pc:spChg>
        <pc:spChg chg="mod topLvl">
          <ac:chgData name="Petra Muriuki" userId="936e951a3bc5788f" providerId="LiveId" clId="{1AB463CE-2CDD-4BD7-BD35-1313B329067D}" dt="2023-03-10T06:16:38.014" v="3377" actId="165"/>
          <ac:spMkLst>
            <pc:docMk/>
            <pc:sldMk cId="2292306914" sldId="1364"/>
            <ac:spMk id="169" creationId="{00000000-0000-0000-0000-000000000000}"/>
          </ac:spMkLst>
        </pc:spChg>
        <pc:spChg chg="mod">
          <ac:chgData name="Petra Muriuki" userId="936e951a3bc5788f" providerId="LiveId" clId="{1AB463CE-2CDD-4BD7-BD35-1313B329067D}" dt="2023-03-10T06:19:00.086" v="3388" actId="164"/>
          <ac:spMkLst>
            <pc:docMk/>
            <pc:sldMk cId="2292306914" sldId="1364"/>
            <ac:spMk id="170" creationId="{00000000-0000-0000-0000-000000000000}"/>
          </ac:spMkLst>
        </pc:spChg>
        <pc:spChg chg="mod">
          <ac:chgData name="Petra Muriuki" userId="936e951a3bc5788f" providerId="LiveId" clId="{1AB463CE-2CDD-4BD7-BD35-1313B329067D}" dt="2023-03-10T06:19:00.086" v="3388" actId="164"/>
          <ac:spMkLst>
            <pc:docMk/>
            <pc:sldMk cId="2292306914" sldId="1364"/>
            <ac:spMk id="171" creationId="{00000000-0000-0000-0000-000000000000}"/>
          </ac:spMkLst>
        </pc:spChg>
        <pc:spChg chg="mod">
          <ac:chgData name="Petra Muriuki" userId="936e951a3bc5788f" providerId="LiveId" clId="{1AB463CE-2CDD-4BD7-BD35-1313B329067D}" dt="2023-03-10T06:18:28.786" v="3387" actId="14100"/>
          <ac:spMkLst>
            <pc:docMk/>
            <pc:sldMk cId="2292306914" sldId="1364"/>
            <ac:spMk id="174" creationId="{00000000-0000-0000-0000-000000000000}"/>
          </ac:spMkLst>
        </pc:spChg>
        <pc:spChg chg="del">
          <ac:chgData name="Petra Muriuki" userId="936e951a3bc5788f" providerId="LiveId" clId="{1AB463CE-2CDD-4BD7-BD35-1313B329067D}" dt="2023-03-10T06:14:09.599" v="3354" actId="478"/>
          <ac:spMkLst>
            <pc:docMk/>
            <pc:sldMk cId="2292306914" sldId="1364"/>
            <ac:spMk id="179" creationId="{00000000-0000-0000-0000-000000000000}"/>
          </ac:spMkLst>
        </pc:spChg>
        <pc:spChg chg="del">
          <ac:chgData name="Petra Muriuki" userId="936e951a3bc5788f" providerId="LiveId" clId="{1AB463CE-2CDD-4BD7-BD35-1313B329067D}" dt="2023-03-10T06:14:07.427" v="3353" actId="478"/>
          <ac:spMkLst>
            <pc:docMk/>
            <pc:sldMk cId="2292306914" sldId="1364"/>
            <ac:spMk id="181" creationId="{00000000-0000-0000-0000-000000000000}"/>
          </ac:spMkLst>
        </pc:spChg>
        <pc:spChg chg="del">
          <ac:chgData name="Petra Muriuki" userId="936e951a3bc5788f" providerId="LiveId" clId="{1AB463CE-2CDD-4BD7-BD35-1313B329067D}" dt="2023-03-10T06:14:11.146" v="3355" actId="478"/>
          <ac:spMkLst>
            <pc:docMk/>
            <pc:sldMk cId="2292306914" sldId="1364"/>
            <ac:spMk id="183" creationId="{00000000-0000-0000-0000-000000000000}"/>
          </ac:spMkLst>
        </pc:spChg>
        <pc:spChg chg="del">
          <ac:chgData name="Petra Muriuki" userId="936e951a3bc5788f" providerId="LiveId" clId="{1AB463CE-2CDD-4BD7-BD35-1313B329067D}" dt="2023-03-10T06:14:12.651" v="3356" actId="478"/>
          <ac:spMkLst>
            <pc:docMk/>
            <pc:sldMk cId="2292306914" sldId="1364"/>
            <ac:spMk id="185" creationId="{00000000-0000-0000-0000-000000000000}"/>
          </ac:spMkLst>
        </pc:spChg>
        <pc:spChg chg="mod">
          <ac:chgData name="Petra Muriuki" userId="936e951a3bc5788f" providerId="LiveId" clId="{1AB463CE-2CDD-4BD7-BD35-1313B329067D}" dt="2023-03-10T06:16:30.247" v="3375" actId="688"/>
          <ac:spMkLst>
            <pc:docMk/>
            <pc:sldMk cId="2292306914" sldId="1364"/>
            <ac:spMk id="186" creationId="{00000000-0000-0000-0000-000000000000}"/>
          </ac:spMkLst>
        </pc:spChg>
        <pc:spChg chg="mod">
          <ac:chgData name="Petra Muriuki" userId="936e951a3bc5788f" providerId="LiveId" clId="{1AB463CE-2CDD-4BD7-BD35-1313B329067D}" dt="2023-03-10T06:19:00.086" v="3388" actId="164"/>
          <ac:spMkLst>
            <pc:docMk/>
            <pc:sldMk cId="2292306914" sldId="1364"/>
            <ac:spMk id="187" creationId="{00000000-0000-0000-0000-000000000000}"/>
          </ac:spMkLst>
        </pc:spChg>
        <pc:spChg chg="mod">
          <ac:chgData name="Petra Muriuki" userId="936e951a3bc5788f" providerId="LiveId" clId="{1AB463CE-2CDD-4BD7-BD35-1313B329067D}" dt="2023-03-10T06:19:00.086" v="3388" actId="164"/>
          <ac:spMkLst>
            <pc:docMk/>
            <pc:sldMk cId="2292306914" sldId="1364"/>
            <ac:spMk id="188" creationId="{00000000-0000-0000-0000-000000000000}"/>
          </ac:spMkLst>
        </pc:spChg>
        <pc:grpChg chg="add del mod">
          <ac:chgData name="Petra Muriuki" userId="936e951a3bc5788f" providerId="LiveId" clId="{1AB463CE-2CDD-4BD7-BD35-1313B329067D}" dt="2023-03-10T06:11:57.081" v="3338" actId="164"/>
          <ac:grpSpMkLst>
            <pc:docMk/>
            <pc:sldMk cId="2292306914" sldId="1364"/>
            <ac:grpSpMk id="3" creationId="{5234A708-CDC6-6FCB-484B-AAF4B2F96280}"/>
          </ac:grpSpMkLst>
        </pc:grpChg>
        <pc:grpChg chg="add del mod">
          <ac:chgData name="Petra Muriuki" userId="936e951a3bc5788f" providerId="LiveId" clId="{1AB463CE-2CDD-4BD7-BD35-1313B329067D}" dt="2023-03-10T06:21:08.438" v="3407" actId="21"/>
          <ac:grpSpMkLst>
            <pc:docMk/>
            <pc:sldMk cId="2292306914" sldId="1364"/>
            <ac:grpSpMk id="4" creationId="{9477CC35-12A5-04DA-DDD4-6F19A37127A1}"/>
          </ac:grpSpMkLst>
        </pc:grpChg>
        <pc:grpChg chg="add del mod">
          <ac:chgData name="Petra Muriuki" userId="936e951a3bc5788f" providerId="LiveId" clId="{1AB463CE-2CDD-4BD7-BD35-1313B329067D}" dt="2023-03-10T06:19:14.839" v="3390" actId="21"/>
          <ac:grpSpMkLst>
            <pc:docMk/>
            <pc:sldMk cId="2292306914" sldId="1364"/>
            <ac:grpSpMk id="5" creationId="{A965790C-B77A-1BC4-017F-C4F1B0CD010D}"/>
          </ac:grpSpMkLst>
        </pc:grpChg>
        <pc:grpChg chg="del mod">
          <ac:chgData name="Petra Muriuki" userId="936e951a3bc5788f" providerId="LiveId" clId="{1AB463CE-2CDD-4BD7-BD35-1313B329067D}" dt="2023-03-10T06:16:38.014" v="3377" actId="165"/>
          <ac:grpSpMkLst>
            <pc:docMk/>
            <pc:sldMk cId="2292306914" sldId="1364"/>
            <ac:grpSpMk id="175" creationId="{00000000-0000-0000-0000-000000000000}"/>
          </ac:grpSpMkLst>
        </pc:grpChg>
        <pc:grpChg chg="del mod">
          <ac:chgData name="Petra Muriuki" userId="936e951a3bc5788f" providerId="LiveId" clId="{1AB463CE-2CDD-4BD7-BD35-1313B329067D}" dt="2023-03-10T06:18:03.695" v="3386" actId="165"/>
          <ac:grpSpMkLst>
            <pc:docMk/>
            <pc:sldMk cId="2292306914" sldId="1364"/>
            <ac:grpSpMk id="176" creationId="{00000000-0000-0000-0000-000000000000}"/>
          </ac:grpSpMkLst>
        </pc:grpChg>
        <pc:picChg chg="del">
          <ac:chgData name="Petra Muriuki" userId="936e951a3bc5788f" providerId="LiveId" clId="{1AB463CE-2CDD-4BD7-BD35-1313B329067D}" dt="2023-03-10T06:05:08.268" v="3233" actId="478"/>
          <ac:picMkLst>
            <pc:docMk/>
            <pc:sldMk cId="2292306914" sldId="1364"/>
            <ac:picMk id="46" creationId="{00000000-0000-0000-0000-000000000000}"/>
          </ac:picMkLst>
        </pc:picChg>
      </pc:sldChg>
      <pc:sldChg chg="ord">
        <pc:chgData name="Petra Muriuki" userId="936e951a3bc5788f" providerId="LiveId" clId="{1AB463CE-2CDD-4BD7-BD35-1313B329067D}" dt="2023-03-08T07:48:14.753" v="1389"/>
        <pc:sldMkLst>
          <pc:docMk/>
          <pc:sldMk cId="1143658924" sldId="1365"/>
        </pc:sldMkLst>
      </pc:sldChg>
      <pc:sldChg chg="addSp delSp modSp mod">
        <pc:chgData name="Petra Muriuki" userId="936e951a3bc5788f" providerId="LiveId" clId="{1AB463CE-2CDD-4BD7-BD35-1313B329067D}" dt="2023-03-10T05:58:56.668" v="3014" actId="1076"/>
        <pc:sldMkLst>
          <pc:docMk/>
          <pc:sldMk cId="565267694" sldId="1370"/>
        </pc:sldMkLst>
        <pc:spChg chg="mod">
          <ac:chgData name="Petra Muriuki" userId="936e951a3bc5788f" providerId="LiveId" clId="{1AB463CE-2CDD-4BD7-BD35-1313B329067D}" dt="2023-03-10T05:58:56.668" v="3014" actId="1076"/>
          <ac:spMkLst>
            <pc:docMk/>
            <pc:sldMk cId="565267694" sldId="1370"/>
            <ac:spMk id="7" creationId="{00000000-0000-0000-0000-000000000000}"/>
          </ac:spMkLst>
        </pc:spChg>
        <pc:picChg chg="add del mod">
          <ac:chgData name="Petra Muriuki" userId="936e951a3bc5788f" providerId="LiveId" clId="{1AB463CE-2CDD-4BD7-BD35-1313B329067D}" dt="2023-03-10T05:49:05.317" v="2588" actId="478"/>
          <ac:picMkLst>
            <pc:docMk/>
            <pc:sldMk cId="565267694" sldId="1370"/>
            <ac:picMk id="3" creationId="{89C1B4C0-D3E8-1A7A-851C-1E6426BF0EEF}"/>
          </ac:picMkLst>
        </pc:picChg>
        <pc:picChg chg="mod">
          <ac:chgData name="Petra Muriuki" userId="936e951a3bc5788f" providerId="LiveId" clId="{1AB463CE-2CDD-4BD7-BD35-1313B329067D}" dt="2023-03-10T05:49:50.194" v="2595" actId="1076"/>
          <ac:picMkLst>
            <pc:docMk/>
            <pc:sldMk cId="565267694" sldId="1370"/>
            <ac:picMk id="4" creationId="{B8A192FF-90DE-1E30-3439-B6F22F7ED6DD}"/>
          </ac:picMkLst>
        </pc:picChg>
        <pc:picChg chg="add mod">
          <ac:chgData name="Petra Muriuki" userId="936e951a3bc5788f" providerId="LiveId" clId="{1AB463CE-2CDD-4BD7-BD35-1313B329067D}" dt="2023-03-10T05:49:55.668" v="2597" actId="14100"/>
          <ac:picMkLst>
            <pc:docMk/>
            <pc:sldMk cId="565267694" sldId="1370"/>
            <ac:picMk id="6" creationId="{70AC0643-D818-338E-5558-24E0B339981D}"/>
          </ac:picMkLst>
        </pc:picChg>
      </pc:sldChg>
      <pc:sldChg chg="modSp mod ord">
        <pc:chgData name="Petra Muriuki" userId="936e951a3bc5788f" providerId="LiveId" clId="{1AB463CE-2CDD-4BD7-BD35-1313B329067D}" dt="2023-03-08T08:13:38.041" v="2511" actId="1076"/>
        <pc:sldMkLst>
          <pc:docMk/>
          <pc:sldMk cId="2602668271" sldId="1386"/>
        </pc:sldMkLst>
        <pc:spChg chg="mod">
          <ac:chgData name="Petra Muriuki" userId="936e951a3bc5788f" providerId="LiveId" clId="{1AB463CE-2CDD-4BD7-BD35-1313B329067D}" dt="2023-03-08T08:05:37.633" v="1989" actId="20577"/>
          <ac:spMkLst>
            <pc:docMk/>
            <pc:sldMk cId="2602668271" sldId="1386"/>
            <ac:spMk id="10" creationId="{00000000-0000-0000-0000-000000000000}"/>
          </ac:spMkLst>
        </pc:spChg>
        <pc:spChg chg="mod">
          <ac:chgData name="Petra Muriuki" userId="936e951a3bc5788f" providerId="LiveId" clId="{1AB463CE-2CDD-4BD7-BD35-1313B329067D}" dt="2023-03-08T08:13:38.041" v="2511" actId="1076"/>
          <ac:spMkLst>
            <pc:docMk/>
            <pc:sldMk cId="2602668271" sldId="1386"/>
            <ac:spMk id="53" creationId="{00000000-0000-0000-0000-000000000000}"/>
          </ac:spMkLst>
        </pc:spChg>
      </pc:sldChg>
      <pc:sldChg chg="addSp delSp modSp mod ord">
        <pc:chgData name="Petra Muriuki" userId="936e951a3bc5788f" providerId="LiveId" clId="{1AB463CE-2CDD-4BD7-BD35-1313B329067D}" dt="2023-03-08T07:47:44.466" v="1387" actId="20577"/>
        <pc:sldMkLst>
          <pc:docMk/>
          <pc:sldMk cId="403714610" sldId="1393"/>
        </pc:sldMkLst>
        <pc:spChg chg="mod">
          <ac:chgData name="Petra Muriuki" userId="936e951a3bc5788f" providerId="LiveId" clId="{1AB463CE-2CDD-4BD7-BD35-1313B329067D}" dt="2023-03-08T07:47:44.466" v="1387" actId="20577"/>
          <ac:spMkLst>
            <pc:docMk/>
            <pc:sldMk cId="403714610" sldId="1393"/>
            <ac:spMk id="4" creationId="{00000000-0000-0000-0000-000000000000}"/>
          </ac:spMkLst>
        </pc:spChg>
        <pc:spChg chg="add del mod">
          <ac:chgData name="Petra Muriuki" userId="936e951a3bc5788f" providerId="LiveId" clId="{1AB463CE-2CDD-4BD7-BD35-1313B329067D}" dt="2023-03-08T07:28:43.739" v="1150" actId="478"/>
          <ac:spMkLst>
            <pc:docMk/>
            <pc:sldMk cId="403714610" sldId="1393"/>
            <ac:spMk id="5" creationId="{782F0DD4-A1FB-939B-7C92-36982C55F02F}"/>
          </ac:spMkLst>
        </pc:spChg>
        <pc:spChg chg="del">
          <ac:chgData name="Petra Muriuki" userId="936e951a3bc5788f" providerId="LiveId" clId="{1AB463CE-2CDD-4BD7-BD35-1313B329067D}" dt="2023-03-08T07:33:11.418" v="1222" actId="478"/>
          <ac:spMkLst>
            <pc:docMk/>
            <pc:sldMk cId="403714610" sldId="1393"/>
            <ac:spMk id="6" creationId="{00000000-0000-0000-0000-000000000000}"/>
          </ac:spMkLst>
        </pc:spChg>
        <pc:spChg chg="add del mod">
          <ac:chgData name="Petra Muriuki" userId="936e951a3bc5788f" providerId="LiveId" clId="{1AB463CE-2CDD-4BD7-BD35-1313B329067D}" dt="2023-03-08T07:30:48.127" v="1162" actId="478"/>
          <ac:spMkLst>
            <pc:docMk/>
            <pc:sldMk cId="403714610" sldId="1393"/>
            <ac:spMk id="8" creationId="{4D3F6856-B439-D91F-C548-EA1DA5EFBF72}"/>
          </ac:spMkLst>
        </pc:spChg>
        <pc:spChg chg="add del mod">
          <ac:chgData name="Petra Muriuki" userId="936e951a3bc5788f" providerId="LiveId" clId="{1AB463CE-2CDD-4BD7-BD35-1313B329067D}" dt="2023-03-08T07:33:13.166" v="1223" actId="478"/>
          <ac:spMkLst>
            <pc:docMk/>
            <pc:sldMk cId="403714610" sldId="1393"/>
            <ac:spMk id="11" creationId="{FAF660FA-535E-2EA3-A52B-0778B6FE35D1}"/>
          </ac:spMkLst>
        </pc:spChg>
        <pc:spChg chg="add del mod">
          <ac:chgData name="Petra Muriuki" userId="936e951a3bc5788f" providerId="LiveId" clId="{1AB463CE-2CDD-4BD7-BD35-1313B329067D}" dt="2023-03-08T07:42:14.984" v="1257" actId="478"/>
          <ac:spMkLst>
            <pc:docMk/>
            <pc:sldMk cId="403714610" sldId="1393"/>
            <ac:spMk id="14" creationId="{9F2A6776-ADD6-EC9E-21D5-332202C82417}"/>
          </ac:spMkLst>
        </pc:spChg>
        <pc:spChg chg="del">
          <ac:chgData name="Petra Muriuki" userId="936e951a3bc5788f" providerId="LiveId" clId="{1AB463CE-2CDD-4BD7-BD35-1313B329067D}" dt="2023-03-08T07:30:52.266" v="1164" actId="478"/>
          <ac:spMkLst>
            <pc:docMk/>
            <pc:sldMk cId="403714610" sldId="1393"/>
            <ac:spMk id="15" creationId="{00000000-0000-0000-0000-000000000000}"/>
          </ac:spMkLst>
        </pc:spChg>
        <pc:spChg chg="add del mod">
          <ac:chgData name="Petra Muriuki" userId="936e951a3bc5788f" providerId="LiveId" clId="{1AB463CE-2CDD-4BD7-BD35-1313B329067D}" dt="2023-03-08T07:42:26.944" v="1262" actId="478"/>
          <ac:spMkLst>
            <pc:docMk/>
            <pc:sldMk cId="403714610" sldId="1393"/>
            <ac:spMk id="17" creationId="{8351FA43-3320-2D7E-BECD-D5E4A4DCAC3B}"/>
          </ac:spMkLst>
        </pc:spChg>
        <pc:spChg chg="del">
          <ac:chgData name="Petra Muriuki" userId="936e951a3bc5788f" providerId="LiveId" clId="{1AB463CE-2CDD-4BD7-BD35-1313B329067D}" dt="2023-03-08T07:42:16.685" v="1258" actId="478"/>
          <ac:spMkLst>
            <pc:docMk/>
            <pc:sldMk cId="403714610" sldId="1393"/>
            <ac:spMk id="18" creationId="{00000000-0000-0000-0000-000000000000}"/>
          </ac:spMkLst>
        </pc:spChg>
        <pc:spChg chg="del">
          <ac:chgData name="Petra Muriuki" userId="936e951a3bc5788f" providerId="LiveId" clId="{1AB463CE-2CDD-4BD7-BD35-1313B329067D}" dt="2023-03-08T07:29:22.007" v="1154" actId="478"/>
          <ac:spMkLst>
            <pc:docMk/>
            <pc:sldMk cId="403714610" sldId="1393"/>
            <ac:spMk id="20" creationId="{00000000-0000-0000-0000-000000000000}"/>
          </ac:spMkLst>
        </pc:spChg>
        <pc:spChg chg="del mod">
          <ac:chgData name="Petra Muriuki" userId="936e951a3bc5788f" providerId="LiveId" clId="{1AB463CE-2CDD-4BD7-BD35-1313B329067D}" dt="2023-03-08T07:29:24.642" v="1156" actId="478"/>
          <ac:spMkLst>
            <pc:docMk/>
            <pc:sldMk cId="403714610" sldId="1393"/>
            <ac:spMk id="21" creationId="{00000000-0000-0000-0000-000000000000}"/>
          </ac:spMkLst>
        </pc:spChg>
        <pc:spChg chg="del">
          <ac:chgData name="Petra Muriuki" userId="936e951a3bc5788f" providerId="LiveId" clId="{1AB463CE-2CDD-4BD7-BD35-1313B329067D}" dt="2023-03-08T07:29:18.964" v="1153" actId="478"/>
          <ac:spMkLst>
            <pc:docMk/>
            <pc:sldMk cId="403714610" sldId="1393"/>
            <ac:spMk id="22" creationId="{00000000-0000-0000-0000-000000000000}"/>
          </ac:spMkLst>
        </pc:spChg>
        <pc:spChg chg="del mod">
          <ac:chgData name="Petra Muriuki" userId="936e951a3bc5788f" providerId="LiveId" clId="{1AB463CE-2CDD-4BD7-BD35-1313B329067D}" dt="2023-03-08T07:30:44.423" v="1160" actId="478"/>
          <ac:spMkLst>
            <pc:docMk/>
            <pc:sldMk cId="403714610" sldId="1393"/>
            <ac:spMk id="23" creationId="{00000000-0000-0000-0000-000000000000}"/>
          </ac:spMkLst>
        </pc:spChg>
        <pc:spChg chg="del">
          <ac:chgData name="Petra Muriuki" userId="936e951a3bc5788f" providerId="LiveId" clId="{1AB463CE-2CDD-4BD7-BD35-1313B329067D}" dt="2023-03-08T07:30:34.700" v="1158" actId="478"/>
          <ac:spMkLst>
            <pc:docMk/>
            <pc:sldMk cId="403714610" sldId="1393"/>
            <ac:spMk id="24" creationId="{00000000-0000-0000-0000-000000000000}"/>
          </ac:spMkLst>
        </pc:spChg>
        <pc:spChg chg="del">
          <ac:chgData name="Petra Muriuki" userId="936e951a3bc5788f" providerId="LiveId" clId="{1AB463CE-2CDD-4BD7-BD35-1313B329067D}" dt="2023-03-08T07:42:11.959" v="1255" actId="478"/>
          <ac:spMkLst>
            <pc:docMk/>
            <pc:sldMk cId="403714610" sldId="1393"/>
            <ac:spMk id="25" creationId="{00000000-0000-0000-0000-000000000000}"/>
          </ac:spMkLst>
        </pc:spChg>
        <pc:spChg chg="del">
          <ac:chgData name="Petra Muriuki" userId="936e951a3bc5788f" providerId="LiveId" clId="{1AB463CE-2CDD-4BD7-BD35-1313B329067D}" dt="2023-03-08T07:42:52.330" v="1272" actId="478"/>
          <ac:spMkLst>
            <pc:docMk/>
            <pc:sldMk cId="403714610" sldId="1393"/>
            <ac:spMk id="26" creationId="{00000000-0000-0000-0000-000000000000}"/>
          </ac:spMkLst>
        </pc:spChg>
        <pc:spChg chg="del">
          <ac:chgData name="Petra Muriuki" userId="936e951a3bc5788f" providerId="LiveId" clId="{1AB463CE-2CDD-4BD7-BD35-1313B329067D}" dt="2023-03-08T07:42:51.074" v="1271" actId="478"/>
          <ac:spMkLst>
            <pc:docMk/>
            <pc:sldMk cId="403714610" sldId="1393"/>
            <ac:spMk id="27" creationId="{00000000-0000-0000-0000-000000000000}"/>
          </ac:spMkLst>
        </pc:spChg>
        <pc:spChg chg="add del mod">
          <ac:chgData name="Petra Muriuki" userId="936e951a3bc5788f" providerId="LiveId" clId="{1AB463CE-2CDD-4BD7-BD35-1313B329067D}" dt="2023-03-08T07:42:31.744" v="1264" actId="478"/>
          <ac:spMkLst>
            <pc:docMk/>
            <pc:sldMk cId="403714610" sldId="1393"/>
            <ac:spMk id="29" creationId="{B03BE937-2BB7-FADA-A393-656FDD0B45AA}"/>
          </ac:spMkLst>
        </pc:spChg>
        <pc:spChg chg="add mod">
          <ac:chgData name="Petra Muriuki" userId="936e951a3bc5788f" providerId="LiveId" clId="{1AB463CE-2CDD-4BD7-BD35-1313B329067D}" dt="2023-03-08T07:46:01.718" v="1338"/>
          <ac:spMkLst>
            <pc:docMk/>
            <pc:sldMk cId="403714610" sldId="1393"/>
            <ac:spMk id="30" creationId="{C65C36CE-0987-C673-35BC-A09296498BFA}"/>
          </ac:spMkLst>
        </pc:spChg>
        <pc:spChg chg="del">
          <ac:chgData name="Petra Muriuki" userId="936e951a3bc5788f" providerId="LiveId" clId="{1AB463CE-2CDD-4BD7-BD35-1313B329067D}" dt="2023-03-08T07:42:48.691" v="1270" actId="478"/>
          <ac:spMkLst>
            <pc:docMk/>
            <pc:sldMk cId="403714610" sldId="1393"/>
            <ac:spMk id="31" creationId="{00000000-0000-0000-0000-000000000000}"/>
          </ac:spMkLst>
        </pc:spChg>
        <pc:spChg chg="del">
          <ac:chgData name="Petra Muriuki" userId="936e951a3bc5788f" providerId="LiveId" clId="{1AB463CE-2CDD-4BD7-BD35-1313B329067D}" dt="2023-03-08T07:42:43.465" v="1269" actId="478"/>
          <ac:spMkLst>
            <pc:docMk/>
            <pc:sldMk cId="403714610" sldId="1393"/>
            <ac:spMk id="32" creationId="{00000000-0000-0000-0000-000000000000}"/>
          </ac:spMkLst>
        </pc:spChg>
        <pc:spChg chg="del">
          <ac:chgData name="Petra Muriuki" userId="936e951a3bc5788f" providerId="LiveId" clId="{1AB463CE-2CDD-4BD7-BD35-1313B329067D}" dt="2023-03-08T07:42:41.724" v="1268" actId="478"/>
          <ac:spMkLst>
            <pc:docMk/>
            <pc:sldMk cId="403714610" sldId="1393"/>
            <ac:spMk id="33" creationId="{00000000-0000-0000-0000-000000000000}"/>
          </ac:spMkLst>
        </pc:spChg>
        <pc:spChg chg="del">
          <ac:chgData name="Petra Muriuki" userId="936e951a3bc5788f" providerId="LiveId" clId="{1AB463CE-2CDD-4BD7-BD35-1313B329067D}" dt="2023-03-08T07:42:39.458" v="1267" actId="478"/>
          <ac:spMkLst>
            <pc:docMk/>
            <pc:sldMk cId="403714610" sldId="1393"/>
            <ac:spMk id="34" creationId="{00000000-0000-0000-0000-000000000000}"/>
          </ac:spMkLst>
        </pc:spChg>
        <pc:spChg chg="del mod">
          <ac:chgData name="Petra Muriuki" userId="936e951a3bc5788f" providerId="LiveId" clId="{1AB463CE-2CDD-4BD7-BD35-1313B329067D}" dt="2023-03-08T07:28:06.920" v="1095" actId="478"/>
          <ac:spMkLst>
            <pc:docMk/>
            <pc:sldMk cId="403714610" sldId="1393"/>
            <ac:spMk id="35" creationId="{00000000-0000-0000-0000-000000000000}"/>
          </ac:spMkLst>
        </pc:spChg>
        <pc:spChg chg="del">
          <ac:chgData name="Petra Muriuki" userId="936e951a3bc5788f" providerId="LiveId" clId="{1AB463CE-2CDD-4BD7-BD35-1313B329067D}" dt="2023-03-08T07:30:49.777" v="1163" actId="478"/>
          <ac:spMkLst>
            <pc:docMk/>
            <pc:sldMk cId="403714610" sldId="1393"/>
            <ac:spMk id="36" creationId="{00000000-0000-0000-0000-000000000000}"/>
          </ac:spMkLst>
        </pc:spChg>
        <pc:spChg chg="del">
          <ac:chgData name="Petra Muriuki" userId="936e951a3bc5788f" providerId="LiveId" clId="{1AB463CE-2CDD-4BD7-BD35-1313B329067D}" dt="2023-03-08T07:28:04.697" v="1093" actId="478"/>
          <ac:spMkLst>
            <pc:docMk/>
            <pc:sldMk cId="403714610" sldId="1393"/>
            <ac:spMk id="37" creationId="{00000000-0000-0000-0000-000000000000}"/>
          </ac:spMkLst>
        </pc:spChg>
        <pc:spChg chg="del">
          <ac:chgData name="Petra Muriuki" userId="936e951a3bc5788f" providerId="LiveId" clId="{1AB463CE-2CDD-4BD7-BD35-1313B329067D}" dt="2023-03-08T07:42:36.969" v="1266" actId="478"/>
          <ac:spMkLst>
            <pc:docMk/>
            <pc:sldMk cId="403714610" sldId="1393"/>
            <ac:spMk id="38" creationId="{00000000-0000-0000-0000-000000000000}"/>
          </ac:spMkLst>
        </pc:spChg>
        <pc:spChg chg="del">
          <ac:chgData name="Petra Muriuki" userId="936e951a3bc5788f" providerId="LiveId" clId="{1AB463CE-2CDD-4BD7-BD35-1313B329067D}" dt="2023-03-08T07:42:35.720" v="1265" actId="478"/>
          <ac:spMkLst>
            <pc:docMk/>
            <pc:sldMk cId="403714610" sldId="1393"/>
            <ac:spMk id="39" creationId="{00000000-0000-0000-0000-000000000000}"/>
          </ac:spMkLst>
        </pc:spChg>
        <pc:spChg chg="del">
          <ac:chgData name="Petra Muriuki" userId="936e951a3bc5788f" providerId="LiveId" clId="{1AB463CE-2CDD-4BD7-BD35-1313B329067D}" dt="2023-03-08T07:42:19.550" v="1259" actId="478"/>
          <ac:spMkLst>
            <pc:docMk/>
            <pc:sldMk cId="403714610" sldId="1393"/>
            <ac:spMk id="40" creationId="{00000000-0000-0000-0000-000000000000}"/>
          </ac:spMkLst>
        </pc:spChg>
        <pc:spChg chg="del">
          <ac:chgData name="Petra Muriuki" userId="936e951a3bc5788f" providerId="LiveId" clId="{1AB463CE-2CDD-4BD7-BD35-1313B329067D}" dt="2023-03-08T07:42:23.091" v="1260" actId="478"/>
          <ac:spMkLst>
            <pc:docMk/>
            <pc:sldMk cId="403714610" sldId="1393"/>
            <ac:spMk id="41" creationId="{00000000-0000-0000-0000-000000000000}"/>
          </ac:spMkLst>
        </pc:spChg>
        <pc:spChg chg="add mod">
          <ac:chgData name="Petra Muriuki" userId="936e951a3bc5788f" providerId="LiveId" clId="{1AB463CE-2CDD-4BD7-BD35-1313B329067D}" dt="2023-03-08T07:47:03.802" v="1347" actId="20577"/>
          <ac:spMkLst>
            <pc:docMk/>
            <pc:sldMk cId="403714610" sldId="1393"/>
            <ac:spMk id="42" creationId="{AB466124-2C01-EDA8-2AE1-CC6798E488CD}"/>
          </ac:spMkLst>
        </pc:spChg>
        <pc:graphicFrameChg chg="add del mod">
          <ac:chgData name="Petra Muriuki" userId="936e951a3bc5788f" providerId="LiveId" clId="{1AB463CE-2CDD-4BD7-BD35-1313B329067D}" dt="2023-03-08T07:44:14.633" v="1318" actId="1076"/>
          <ac:graphicFrameMkLst>
            <pc:docMk/>
            <pc:sldMk cId="403714610" sldId="1393"/>
            <ac:graphicFrameMk id="3" creationId="{00000000-0000-0000-0000-000000000000}"/>
          </ac:graphicFrameMkLst>
        </pc:graphicFrameChg>
        <pc:graphicFrameChg chg="add mod">
          <ac:chgData name="Petra Muriuki" userId="936e951a3bc5788f" providerId="LiveId" clId="{1AB463CE-2CDD-4BD7-BD35-1313B329067D}" dt="2023-03-08T07:32:59.228" v="1219" actId="571"/>
          <ac:graphicFrameMkLst>
            <pc:docMk/>
            <pc:sldMk cId="403714610" sldId="1393"/>
            <ac:graphicFrameMk id="9" creationId="{AD8867B4-73E6-1374-512E-B4F761F84650}"/>
          </ac:graphicFrameMkLst>
        </pc:graphicFrameChg>
        <pc:graphicFrameChg chg="add del mod">
          <ac:chgData name="Petra Muriuki" userId="936e951a3bc5788f" providerId="LiveId" clId="{1AB463CE-2CDD-4BD7-BD35-1313B329067D}" dt="2023-03-08T07:35:36.861" v="1227" actId="478"/>
          <ac:graphicFrameMkLst>
            <pc:docMk/>
            <pc:sldMk cId="403714610" sldId="1393"/>
            <ac:graphicFrameMk id="12" creationId="{A1464525-5BCB-958C-A31E-03931237B093}"/>
          </ac:graphicFrameMkLst>
        </pc:graphicFrameChg>
        <pc:graphicFrameChg chg="add del mod">
          <ac:chgData name="Petra Muriuki" userId="936e951a3bc5788f" providerId="LiveId" clId="{1AB463CE-2CDD-4BD7-BD35-1313B329067D}" dt="2023-03-08T07:44:11.865" v="1317" actId="1076"/>
          <ac:graphicFrameMkLst>
            <pc:docMk/>
            <pc:sldMk cId="403714610" sldId="1393"/>
            <ac:graphicFrameMk id="19" creationId="{00000000-0000-0000-0000-000000000000}"/>
          </ac:graphicFrameMkLst>
        </pc:graphicFrameChg>
        <pc:cxnChg chg="del">
          <ac:chgData name="Petra Muriuki" userId="936e951a3bc5788f" providerId="LiveId" clId="{1AB463CE-2CDD-4BD7-BD35-1313B329067D}" dt="2023-03-08T07:30:35.805" v="1159" actId="478"/>
          <ac:cxnSpMkLst>
            <pc:docMk/>
            <pc:sldMk cId="403714610" sldId="1393"/>
            <ac:cxnSpMk id="43" creationId="{00000000-0000-0000-0000-000000000000}"/>
          </ac:cxnSpMkLst>
        </pc:cxnChg>
      </pc:sldChg>
      <pc:sldChg chg="addSp delSp modSp add mod">
        <pc:chgData name="Petra Muriuki" userId="936e951a3bc5788f" providerId="LiveId" clId="{1AB463CE-2CDD-4BD7-BD35-1313B329067D}" dt="2023-03-10T06:00:01.087" v="3028" actId="20577"/>
        <pc:sldMkLst>
          <pc:docMk/>
          <pc:sldMk cId="1155236969" sldId="1396"/>
        </pc:sldMkLst>
        <pc:spChg chg="mod">
          <ac:chgData name="Petra Muriuki" userId="936e951a3bc5788f" providerId="LiveId" clId="{1AB463CE-2CDD-4BD7-BD35-1313B329067D}" dt="2023-03-07T12:26:39.025" v="452" actId="20577"/>
          <ac:spMkLst>
            <pc:docMk/>
            <pc:sldMk cId="1155236969" sldId="1396"/>
            <ac:spMk id="2" creationId="{00000000-0000-0000-0000-000000000000}"/>
          </ac:spMkLst>
        </pc:spChg>
        <pc:spChg chg="add del mod">
          <ac:chgData name="Petra Muriuki" userId="936e951a3bc5788f" providerId="LiveId" clId="{1AB463CE-2CDD-4BD7-BD35-1313B329067D}" dt="2023-03-07T12:20:56.192" v="386" actId="478"/>
          <ac:spMkLst>
            <pc:docMk/>
            <pc:sldMk cId="1155236969" sldId="1396"/>
            <ac:spMk id="3" creationId="{C8C6D5D4-0916-D018-C896-69C47F85CA20}"/>
          </ac:spMkLst>
        </pc:spChg>
        <pc:spChg chg="mod">
          <ac:chgData name="Petra Muriuki" userId="936e951a3bc5788f" providerId="LiveId" clId="{1AB463CE-2CDD-4BD7-BD35-1313B329067D}" dt="2023-03-10T06:00:01.087" v="3028" actId="20577"/>
          <ac:spMkLst>
            <pc:docMk/>
            <pc:sldMk cId="1155236969" sldId="1396"/>
            <ac:spMk id="9" creationId="{00000000-0000-0000-0000-000000000000}"/>
          </ac:spMkLst>
        </pc:spChg>
        <pc:spChg chg="mod">
          <ac:chgData name="Petra Muriuki" userId="936e951a3bc5788f" providerId="LiveId" clId="{1AB463CE-2CDD-4BD7-BD35-1313B329067D}" dt="2023-03-07T12:24:29.699" v="399" actId="1076"/>
          <ac:spMkLst>
            <pc:docMk/>
            <pc:sldMk cId="1155236969" sldId="1396"/>
            <ac:spMk id="23" creationId="{00000000-0000-0000-0000-000000000000}"/>
          </ac:spMkLst>
        </pc:spChg>
        <pc:spChg chg="mod">
          <ac:chgData name="Petra Muriuki" userId="936e951a3bc5788f" providerId="LiveId" clId="{1AB463CE-2CDD-4BD7-BD35-1313B329067D}" dt="2023-03-07T12:29:26.125" v="699" actId="20577"/>
          <ac:spMkLst>
            <pc:docMk/>
            <pc:sldMk cId="1155236969" sldId="1396"/>
            <ac:spMk id="24" creationId="{00000000-0000-0000-0000-000000000000}"/>
          </ac:spMkLst>
        </pc:spChg>
        <pc:grpChg chg="add del mod">
          <ac:chgData name="Petra Muriuki" userId="936e951a3bc5788f" providerId="LiveId" clId="{1AB463CE-2CDD-4BD7-BD35-1313B329067D}" dt="2023-03-07T12:28:00.457" v="592" actId="165"/>
          <ac:grpSpMkLst>
            <pc:docMk/>
            <pc:sldMk cId="1155236969" sldId="1396"/>
            <ac:grpSpMk id="13" creationId="{7A1F19E7-944D-89DE-25B6-B3CF39F82808}"/>
          </ac:grpSpMkLst>
        </pc:grpChg>
        <pc:grpChg chg="add mod">
          <ac:chgData name="Petra Muriuki" userId="936e951a3bc5788f" providerId="LiveId" clId="{1AB463CE-2CDD-4BD7-BD35-1313B329067D}" dt="2023-03-07T12:30:27.427" v="774" actId="1076"/>
          <ac:grpSpMkLst>
            <pc:docMk/>
            <pc:sldMk cId="1155236969" sldId="1396"/>
            <ac:grpSpMk id="15" creationId="{2561E4C5-9EB3-CE8B-9CA5-F6DCFD45F0EE}"/>
          </ac:grpSpMkLst>
        </pc:grpChg>
        <pc:cxnChg chg="add mod">
          <ac:chgData name="Petra Muriuki" userId="936e951a3bc5788f" providerId="LiveId" clId="{1AB463CE-2CDD-4BD7-BD35-1313B329067D}" dt="2023-03-07T12:24:35.629" v="400" actId="208"/>
          <ac:cxnSpMkLst>
            <pc:docMk/>
            <pc:sldMk cId="1155236969" sldId="1396"/>
            <ac:cxnSpMk id="5" creationId="{9886E44A-F4FC-98E4-A58C-0B163D440C10}"/>
          </ac:cxnSpMkLst>
        </pc:cxnChg>
        <pc:cxnChg chg="add mod topLvl">
          <ac:chgData name="Petra Muriuki" userId="936e951a3bc5788f" providerId="LiveId" clId="{1AB463CE-2CDD-4BD7-BD35-1313B329067D}" dt="2023-03-07T12:30:21.755" v="773" actId="1076"/>
          <ac:cxnSpMkLst>
            <pc:docMk/>
            <pc:sldMk cId="1155236969" sldId="1396"/>
            <ac:cxnSpMk id="11" creationId="{0FC2F059-9FD2-6AF7-EE12-531C91776E49}"/>
          </ac:cxnSpMkLst>
        </pc:cxnChg>
        <pc:cxnChg chg="mod topLvl">
          <ac:chgData name="Petra Muriuki" userId="936e951a3bc5788f" providerId="LiveId" clId="{1AB463CE-2CDD-4BD7-BD35-1313B329067D}" dt="2023-03-07T12:29:07.602" v="682" actId="1076"/>
          <ac:cxnSpMkLst>
            <pc:docMk/>
            <pc:sldMk cId="1155236969" sldId="1396"/>
            <ac:cxnSpMk id="12" creationId="{00000000-0000-0000-0000-000000000000}"/>
          </ac:cxnSpMkLst>
        </pc:cxnChg>
        <pc:cxnChg chg="del mod">
          <ac:chgData name="Petra Muriuki" userId="936e951a3bc5788f" providerId="LiveId" clId="{1AB463CE-2CDD-4BD7-BD35-1313B329067D}" dt="2023-03-07T12:20:59.974" v="387" actId="478"/>
          <ac:cxnSpMkLst>
            <pc:docMk/>
            <pc:sldMk cId="1155236969" sldId="1396"/>
            <ac:cxnSpMk id="51" creationId="{00000000-0000-0000-0000-000000000000}"/>
          </ac:cxnSpMkLst>
        </pc:cxnChg>
      </pc:sldChg>
      <pc:sldChg chg="modSp add mod ord">
        <pc:chgData name="Petra Muriuki" userId="936e951a3bc5788f" providerId="LiveId" clId="{1AB463CE-2CDD-4BD7-BD35-1313B329067D}" dt="2023-03-07T12:33:18.422" v="945" actId="20577"/>
        <pc:sldMkLst>
          <pc:docMk/>
          <pc:sldMk cId="1167823494" sldId="1397"/>
        </pc:sldMkLst>
        <pc:spChg chg="mod">
          <ac:chgData name="Petra Muriuki" userId="936e951a3bc5788f" providerId="LiveId" clId="{1AB463CE-2CDD-4BD7-BD35-1313B329067D}" dt="2023-03-07T12:33:18.422" v="945" actId="20577"/>
          <ac:spMkLst>
            <pc:docMk/>
            <pc:sldMk cId="1167823494" sldId="1397"/>
            <ac:spMk id="2" creationId="{00000000-0000-0000-0000-000000000000}"/>
          </ac:spMkLst>
        </pc:spChg>
      </pc:sldChg>
      <pc:sldChg chg="modSp add mod">
        <pc:chgData name="Petra Muriuki" userId="936e951a3bc5788f" providerId="LiveId" clId="{1AB463CE-2CDD-4BD7-BD35-1313B329067D}" dt="2023-03-08T07:23:16.301" v="1009" actId="20577"/>
        <pc:sldMkLst>
          <pc:docMk/>
          <pc:sldMk cId="1444853045" sldId="1398"/>
        </pc:sldMkLst>
        <pc:spChg chg="mod">
          <ac:chgData name="Petra Muriuki" userId="936e951a3bc5788f" providerId="LiveId" clId="{1AB463CE-2CDD-4BD7-BD35-1313B329067D}" dt="2023-03-08T07:23:16.301" v="1009" actId="20577"/>
          <ac:spMkLst>
            <pc:docMk/>
            <pc:sldMk cId="1444853045" sldId="1398"/>
            <ac:spMk id="2" creationId="{00000000-0000-0000-0000-000000000000}"/>
          </ac:spMkLst>
        </pc:spChg>
      </pc:sldChg>
      <pc:sldChg chg="modSp add mod">
        <pc:chgData name="Petra Muriuki" userId="936e951a3bc5788f" providerId="LiveId" clId="{1AB463CE-2CDD-4BD7-BD35-1313B329067D}" dt="2023-03-08T07:24:34.457" v="1083" actId="20577"/>
        <pc:sldMkLst>
          <pc:docMk/>
          <pc:sldMk cId="399303630" sldId="1399"/>
        </pc:sldMkLst>
        <pc:spChg chg="mod">
          <ac:chgData name="Petra Muriuki" userId="936e951a3bc5788f" providerId="LiveId" clId="{1AB463CE-2CDD-4BD7-BD35-1313B329067D}" dt="2023-03-08T07:24:34.457" v="1083" actId="20577"/>
          <ac:spMkLst>
            <pc:docMk/>
            <pc:sldMk cId="399303630" sldId="1399"/>
            <ac:spMk id="2" creationId="{00000000-0000-0000-0000-000000000000}"/>
          </ac:spMkLst>
        </pc:spChg>
      </pc:sldChg>
      <pc:sldChg chg="addSp delSp modSp add mod">
        <pc:chgData name="Petra Muriuki" userId="936e951a3bc5788f" providerId="LiveId" clId="{1AB463CE-2CDD-4BD7-BD35-1313B329067D}" dt="2023-03-08T07:51:32.521" v="1555" actId="1076"/>
        <pc:sldMkLst>
          <pc:docMk/>
          <pc:sldMk cId="326771257" sldId="1400"/>
        </pc:sldMkLst>
        <pc:spChg chg="add mod">
          <ac:chgData name="Petra Muriuki" userId="936e951a3bc5788f" providerId="LiveId" clId="{1AB463CE-2CDD-4BD7-BD35-1313B329067D}" dt="2023-03-08T07:51:32.521" v="1555" actId="1076"/>
          <ac:spMkLst>
            <pc:docMk/>
            <pc:sldMk cId="326771257" sldId="1400"/>
            <ac:spMk id="2" creationId="{35D40223-33BA-FB6F-98D3-7A43854D0C06}"/>
          </ac:spMkLst>
        </pc:spChg>
        <pc:spChg chg="add del mod">
          <ac:chgData name="Petra Muriuki" userId="936e951a3bc5788f" providerId="LiveId" clId="{1AB463CE-2CDD-4BD7-BD35-1313B329067D}" dt="2023-03-08T07:51:01.044" v="1549" actId="478"/>
          <ac:spMkLst>
            <pc:docMk/>
            <pc:sldMk cId="326771257" sldId="1400"/>
            <ac:spMk id="6" creationId="{3755AB9C-F8C4-32D3-C2EB-12A3C2ABE64C}"/>
          </ac:spMkLst>
        </pc:spChg>
        <pc:spChg chg="add del mod">
          <ac:chgData name="Petra Muriuki" userId="936e951a3bc5788f" providerId="LiveId" clId="{1AB463CE-2CDD-4BD7-BD35-1313B329067D}" dt="2023-03-08T07:50:59.138" v="1548" actId="478"/>
          <ac:spMkLst>
            <pc:docMk/>
            <pc:sldMk cId="326771257" sldId="1400"/>
            <ac:spMk id="8" creationId="{69485FD0-E802-3782-DE7D-833039B2F455}"/>
          </ac:spMkLst>
        </pc:spChg>
        <pc:spChg chg="del">
          <ac:chgData name="Petra Muriuki" userId="936e951a3bc5788f" providerId="LiveId" clId="{1AB463CE-2CDD-4BD7-BD35-1313B329067D}" dt="2023-03-08T07:49:05.529" v="1391" actId="478"/>
          <ac:spMkLst>
            <pc:docMk/>
            <pc:sldMk cId="326771257" sldId="1400"/>
            <ac:spMk id="30" creationId="{C65C36CE-0987-C673-35BC-A09296498BFA}"/>
          </ac:spMkLst>
        </pc:spChg>
        <pc:spChg chg="del">
          <ac:chgData name="Petra Muriuki" userId="936e951a3bc5788f" providerId="LiveId" clId="{1AB463CE-2CDD-4BD7-BD35-1313B329067D}" dt="2023-03-08T07:49:07.443" v="1392" actId="478"/>
          <ac:spMkLst>
            <pc:docMk/>
            <pc:sldMk cId="326771257" sldId="1400"/>
            <ac:spMk id="42" creationId="{AB466124-2C01-EDA8-2AE1-CC6798E488CD}"/>
          </ac:spMkLst>
        </pc:spChg>
        <pc:graphicFrameChg chg="del mod">
          <ac:chgData name="Petra Muriuki" userId="936e951a3bc5788f" providerId="LiveId" clId="{1AB463CE-2CDD-4BD7-BD35-1313B329067D}" dt="2023-03-08T07:50:43.604" v="1546" actId="478"/>
          <ac:graphicFrameMkLst>
            <pc:docMk/>
            <pc:sldMk cId="326771257" sldId="1400"/>
            <ac:graphicFrameMk id="3" creationId="{00000000-0000-0000-0000-000000000000}"/>
          </ac:graphicFrameMkLst>
        </pc:graphicFrameChg>
        <pc:graphicFrameChg chg="del mod">
          <ac:chgData name="Petra Muriuki" userId="936e951a3bc5788f" providerId="LiveId" clId="{1AB463CE-2CDD-4BD7-BD35-1313B329067D}" dt="2023-03-08T07:50:45.466" v="1547" actId="478"/>
          <ac:graphicFrameMkLst>
            <pc:docMk/>
            <pc:sldMk cId="326771257" sldId="1400"/>
            <ac:graphicFrameMk id="19" creationId="{00000000-0000-0000-0000-000000000000}"/>
          </ac:graphicFrameMkLst>
        </pc:graphicFrameChg>
      </pc:sldChg>
      <pc:sldChg chg="addSp delSp modSp add mod ord">
        <pc:chgData name="Petra Muriuki" userId="936e951a3bc5788f" providerId="LiveId" clId="{1AB463CE-2CDD-4BD7-BD35-1313B329067D}" dt="2023-03-10T06:24:51.193" v="3453" actId="1076"/>
        <pc:sldMkLst>
          <pc:docMk/>
          <pc:sldMk cId="1416296670" sldId="1401"/>
        </pc:sldMkLst>
        <pc:spChg chg="add mod">
          <ac:chgData name="Petra Muriuki" userId="936e951a3bc5788f" providerId="LiveId" clId="{1AB463CE-2CDD-4BD7-BD35-1313B329067D}" dt="2023-03-10T06:21:45.890" v="3413" actId="1076"/>
          <ac:spMkLst>
            <pc:docMk/>
            <pc:sldMk cId="1416296670" sldId="1401"/>
            <ac:spMk id="2" creationId="{1A91EEB4-8539-2DAC-7FBB-9F6A1B9F5893}"/>
          </ac:spMkLst>
        </pc:spChg>
        <pc:spChg chg="add del mod">
          <ac:chgData name="Petra Muriuki" userId="936e951a3bc5788f" providerId="LiveId" clId="{1AB463CE-2CDD-4BD7-BD35-1313B329067D}" dt="2023-03-10T06:20:18.534" v="3401" actId="478"/>
          <ac:spMkLst>
            <pc:docMk/>
            <pc:sldMk cId="1416296670" sldId="1401"/>
            <ac:spMk id="6" creationId="{B7D350D4-A980-9279-D979-DADA463DC66D}"/>
          </ac:spMkLst>
        </pc:spChg>
        <pc:spChg chg="mod">
          <ac:chgData name="Petra Muriuki" userId="936e951a3bc5788f" providerId="LiveId" clId="{1AB463CE-2CDD-4BD7-BD35-1313B329067D}" dt="2023-03-10T06:21:14.431" v="3408"/>
          <ac:spMkLst>
            <pc:docMk/>
            <pc:sldMk cId="1416296670" sldId="1401"/>
            <ac:spMk id="8" creationId="{A00975F5-A313-3C56-CA90-57A2329DDCB2}"/>
          </ac:spMkLst>
        </pc:spChg>
        <pc:spChg chg="mod">
          <ac:chgData name="Petra Muriuki" userId="936e951a3bc5788f" providerId="LiveId" clId="{1AB463CE-2CDD-4BD7-BD35-1313B329067D}" dt="2023-03-10T06:21:14.431" v="3408"/>
          <ac:spMkLst>
            <pc:docMk/>
            <pc:sldMk cId="1416296670" sldId="1401"/>
            <ac:spMk id="9" creationId="{3AF922B5-2A36-DF70-3636-EBD6E9ECFBA0}"/>
          </ac:spMkLst>
        </pc:spChg>
        <pc:spChg chg="mod">
          <ac:chgData name="Petra Muriuki" userId="936e951a3bc5788f" providerId="LiveId" clId="{1AB463CE-2CDD-4BD7-BD35-1313B329067D}" dt="2023-03-10T06:21:14.431" v="3408"/>
          <ac:spMkLst>
            <pc:docMk/>
            <pc:sldMk cId="1416296670" sldId="1401"/>
            <ac:spMk id="10" creationId="{E13F4758-BCB3-788F-BBE9-113078EC6B5A}"/>
          </ac:spMkLst>
        </pc:spChg>
        <pc:spChg chg="mod">
          <ac:chgData name="Petra Muriuki" userId="936e951a3bc5788f" providerId="LiveId" clId="{1AB463CE-2CDD-4BD7-BD35-1313B329067D}" dt="2023-03-10T06:24:01.102" v="3448" actId="207"/>
          <ac:spMkLst>
            <pc:docMk/>
            <pc:sldMk cId="1416296670" sldId="1401"/>
            <ac:spMk id="11" creationId="{4EEA6F54-CD41-6369-A840-94CAD7531BA0}"/>
          </ac:spMkLst>
        </pc:spChg>
        <pc:spChg chg="mod">
          <ac:chgData name="Petra Muriuki" userId="936e951a3bc5788f" providerId="LiveId" clId="{1AB463CE-2CDD-4BD7-BD35-1313B329067D}" dt="2023-03-10T06:21:14.431" v="3408"/>
          <ac:spMkLst>
            <pc:docMk/>
            <pc:sldMk cId="1416296670" sldId="1401"/>
            <ac:spMk id="12" creationId="{443DDE29-E5F8-A400-7309-A7A7E627235C}"/>
          </ac:spMkLst>
        </pc:spChg>
        <pc:spChg chg="mod">
          <ac:chgData name="Petra Muriuki" userId="936e951a3bc5788f" providerId="LiveId" clId="{1AB463CE-2CDD-4BD7-BD35-1313B329067D}" dt="2023-03-10T06:23:48.389" v="3446" actId="207"/>
          <ac:spMkLst>
            <pc:docMk/>
            <pc:sldMk cId="1416296670" sldId="1401"/>
            <ac:spMk id="13" creationId="{722B197B-577F-3332-1434-AA49AACD0493}"/>
          </ac:spMkLst>
        </pc:spChg>
        <pc:spChg chg="mod">
          <ac:chgData name="Petra Muriuki" userId="936e951a3bc5788f" providerId="LiveId" clId="{1AB463CE-2CDD-4BD7-BD35-1313B329067D}" dt="2023-03-10T06:24:39.449" v="3452" actId="313"/>
          <ac:spMkLst>
            <pc:docMk/>
            <pc:sldMk cId="1416296670" sldId="1401"/>
            <ac:spMk id="14" creationId="{B197DE45-D0BF-86E2-DFD3-7266D659FAFA}"/>
          </ac:spMkLst>
        </pc:spChg>
        <pc:spChg chg="mod">
          <ac:chgData name="Petra Muriuki" userId="936e951a3bc5788f" providerId="LiveId" clId="{1AB463CE-2CDD-4BD7-BD35-1313B329067D}" dt="2023-03-10T06:24:10.252" v="3451" actId="20577"/>
          <ac:spMkLst>
            <pc:docMk/>
            <pc:sldMk cId="1416296670" sldId="1401"/>
            <ac:spMk id="15" creationId="{EA8E818D-754A-F38F-321D-214203B5519C}"/>
          </ac:spMkLst>
        </pc:spChg>
        <pc:spChg chg="mod">
          <ac:chgData name="Petra Muriuki" userId="936e951a3bc5788f" providerId="LiveId" clId="{1AB463CE-2CDD-4BD7-BD35-1313B329067D}" dt="2023-03-10T06:21:14.431" v="3408"/>
          <ac:spMkLst>
            <pc:docMk/>
            <pc:sldMk cId="1416296670" sldId="1401"/>
            <ac:spMk id="16" creationId="{AE198FD7-0088-6ACF-0404-360AF0267708}"/>
          </ac:spMkLst>
        </pc:spChg>
        <pc:spChg chg="mod">
          <ac:chgData name="Petra Muriuki" userId="936e951a3bc5788f" providerId="LiveId" clId="{1AB463CE-2CDD-4BD7-BD35-1313B329067D}" dt="2023-03-10T06:23:36" v="3445" actId="1076"/>
          <ac:spMkLst>
            <pc:docMk/>
            <pc:sldMk cId="1416296670" sldId="1401"/>
            <ac:spMk id="17" creationId="{0E165071-7DAB-ED84-4DEE-20E6453E31EC}"/>
          </ac:spMkLst>
        </pc:spChg>
        <pc:spChg chg="mod">
          <ac:chgData name="Petra Muriuki" userId="936e951a3bc5788f" providerId="LiveId" clId="{1AB463CE-2CDD-4BD7-BD35-1313B329067D}" dt="2023-03-10T06:23:53.856" v="3447" actId="207"/>
          <ac:spMkLst>
            <pc:docMk/>
            <pc:sldMk cId="1416296670" sldId="1401"/>
            <ac:spMk id="18" creationId="{38DD6EAF-5952-E3FA-A00E-DA17EA9F695B}"/>
          </ac:spMkLst>
        </pc:spChg>
        <pc:spChg chg="mod">
          <ac:chgData name="Petra Muriuki" userId="936e951a3bc5788f" providerId="LiveId" clId="{1AB463CE-2CDD-4BD7-BD35-1313B329067D}" dt="2023-03-10T06:23:32.318" v="3444" actId="1076"/>
          <ac:spMkLst>
            <pc:docMk/>
            <pc:sldMk cId="1416296670" sldId="1401"/>
            <ac:spMk id="20" creationId="{D1E1E2AA-9C4D-EBF9-DE26-AB2F0807B2F0}"/>
          </ac:spMkLst>
        </pc:spChg>
        <pc:spChg chg="del">
          <ac:chgData name="Petra Muriuki" userId="936e951a3bc5788f" providerId="LiveId" clId="{1AB463CE-2CDD-4BD7-BD35-1313B329067D}" dt="2023-03-08T07:51:41.719" v="1556" actId="478"/>
          <ac:spMkLst>
            <pc:docMk/>
            <pc:sldMk cId="1416296670" sldId="1401"/>
            <ac:spMk id="30" creationId="{C65C36CE-0987-C673-35BC-A09296498BFA}"/>
          </ac:spMkLst>
        </pc:spChg>
        <pc:spChg chg="del">
          <ac:chgData name="Petra Muriuki" userId="936e951a3bc5788f" providerId="LiveId" clId="{1AB463CE-2CDD-4BD7-BD35-1313B329067D}" dt="2023-03-08T07:51:43.025" v="1557" actId="478"/>
          <ac:spMkLst>
            <pc:docMk/>
            <pc:sldMk cId="1416296670" sldId="1401"/>
            <ac:spMk id="42" creationId="{AB466124-2C01-EDA8-2AE1-CC6798E488CD}"/>
          </ac:spMkLst>
        </pc:spChg>
        <pc:grpChg chg="add mod">
          <ac:chgData name="Petra Muriuki" userId="936e951a3bc5788f" providerId="LiveId" clId="{1AB463CE-2CDD-4BD7-BD35-1313B329067D}" dt="2023-03-10T06:24:51.193" v="3453" actId="1076"/>
          <ac:grpSpMkLst>
            <pc:docMk/>
            <pc:sldMk cId="1416296670" sldId="1401"/>
            <ac:grpSpMk id="7" creationId="{FBABEC03-D73D-0AD9-80E8-DC730E405C94}"/>
          </ac:grpSpMkLst>
        </pc:grpChg>
        <pc:graphicFrameChg chg="mod">
          <ac:chgData name="Petra Muriuki" userId="936e951a3bc5788f" providerId="LiveId" clId="{1AB463CE-2CDD-4BD7-BD35-1313B329067D}" dt="2023-03-10T06:21:00.264" v="3406" actId="1076"/>
          <ac:graphicFrameMkLst>
            <pc:docMk/>
            <pc:sldMk cId="1416296670" sldId="1401"/>
            <ac:graphicFrameMk id="3" creationId="{00000000-0000-0000-0000-000000000000}"/>
          </ac:graphicFrameMkLst>
        </pc:graphicFrameChg>
        <pc:graphicFrameChg chg="del mod">
          <ac:chgData name="Petra Muriuki" userId="936e951a3bc5788f" providerId="LiveId" clId="{1AB463CE-2CDD-4BD7-BD35-1313B329067D}" dt="2023-03-10T06:20:11.741" v="3400" actId="478"/>
          <ac:graphicFrameMkLst>
            <pc:docMk/>
            <pc:sldMk cId="1416296670" sldId="1401"/>
            <ac:graphicFrameMk id="19" creationId="{00000000-0000-0000-0000-000000000000}"/>
          </ac:graphicFrameMkLst>
        </pc:graphicFrameChg>
      </pc:sldChg>
      <pc:sldChg chg="addSp delSp modSp add mod ord">
        <pc:chgData name="Petra Muriuki" userId="936e951a3bc5788f" providerId="LiveId" clId="{1AB463CE-2CDD-4BD7-BD35-1313B329067D}" dt="2023-03-10T06:25:02.604" v="3456"/>
        <pc:sldMkLst>
          <pc:docMk/>
          <pc:sldMk cId="3059389924" sldId="1402"/>
        </pc:sldMkLst>
        <pc:spChg chg="del">
          <ac:chgData name="Petra Muriuki" userId="936e951a3bc5788f" providerId="LiveId" clId="{1AB463CE-2CDD-4BD7-BD35-1313B329067D}" dt="2023-03-10T06:07:07.581" v="3242" actId="478"/>
          <ac:spMkLst>
            <pc:docMk/>
            <pc:sldMk cId="3059389924" sldId="1402"/>
            <ac:spMk id="2" creationId="{1A91EEB4-8539-2DAC-7FBB-9F6A1B9F5893}"/>
          </ac:spMkLst>
        </pc:spChg>
        <pc:spChg chg="add del mod">
          <ac:chgData name="Petra Muriuki" userId="936e951a3bc5788f" providerId="LiveId" clId="{1AB463CE-2CDD-4BD7-BD35-1313B329067D}" dt="2023-03-10T06:06:25.748" v="3239" actId="478"/>
          <ac:spMkLst>
            <pc:docMk/>
            <pc:sldMk cId="3059389924" sldId="1402"/>
            <ac:spMk id="6" creationId="{0B179EA2-EE2E-8A19-1721-6D04D1BBD750}"/>
          </ac:spMkLst>
        </pc:spChg>
        <pc:spChg chg="mod">
          <ac:chgData name="Petra Muriuki" userId="936e951a3bc5788f" providerId="LiveId" clId="{1AB463CE-2CDD-4BD7-BD35-1313B329067D}" dt="2023-03-10T06:10:28.764" v="3319"/>
          <ac:spMkLst>
            <pc:docMk/>
            <pc:sldMk cId="3059389924" sldId="1402"/>
            <ac:spMk id="9" creationId="{27F7405A-8562-DB7C-C010-9C6430FB508C}"/>
          </ac:spMkLst>
        </pc:spChg>
        <pc:spChg chg="mod">
          <ac:chgData name="Petra Muriuki" userId="936e951a3bc5788f" providerId="LiveId" clId="{1AB463CE-2CDD-4BD7-BD35-1313B329067D}" dt="2023-03-10T06:11:49.229" v="3329" actId="1076"/>
          <ac:spMkLst>
            <pc:docMk/>
            <pc:sldMk cId="3059389924" sldId="1402"/>
            <ac:spMk id="10" creationId="{3ABC635E-72AE-8A5C-FBB5-CC437577CBCF}"/>
          </ac:spMkLst>
        </pc:spChg>
        <pc:spChg chg="mod">
          <ac:chgData name="Petra Muriuki" userId="936e951a3bc5788f" providerId="LiveId" clId="{1AB463CE-2CDD-4BD7-BD35-1313B329067D}" dt="2023-03-10T06:10:28.764" v="3319"/>
          <ac:spMkLst>
            <pc:docMk/>
            <pc:sldMk cId="3059389924" sldId="1402"/>
            <ac:spMk id="11" creationId="{ED583262-1B30-FE98-2026-F2414003ECEE}"/>
          </ac:spMkLst>
        </pc:spChg>
        <pc:spChg chg="mod">
          <ac:chgData name="Petra Muriuki" userId="936e951a3bc5788f" providerId="LiveId" clId="{1AB463CE-2CDD-4BD7-BD35-1313B329067D}" dt="2023-03-10T06:10:28.764" v="3319"/>
          <ac:spMkLst>
            <pc:docMk/>
            <pc:sldMk cId="3059389924" sldId="1402"/>
            <ac:spMk id="12" creationId="{1D35D1EE-2202-7D9D-0550-67765E15AD6B}"/>
          </ac:spMkLst>
        </pc:spChg>
        <pc:spChg chg="mod">
          <ac:chgData name="Petra Muriuki" userId="936e951a3bc5788f" providerId="LiveId" clId="{1AB463CE-2CDD-4BD7-BD35-1313B329067D}" dt="2023-03-10T06:10:28.764" v="3319"/>
          <ac:spMkLst>
            <pc:docMk/>
            <pc:sldMk cId="3059389924" sldId="1402"/>
            <ac:spMk id="13" creationId="{FCDE68D4-4946-6D37-D5FE-CEB0C63985BD}"/>
          </ac:spMkLst>
        </pc:spChg>
        <pc:spChg chg="mod">
          <ac:chgData name="Petra Muriuki" userId="936e951a3bc5788f" providerId="LiveId" clId="{1AB463CE-2CDD-4BD7-BD35-1313B329067D}" dt="2023-03-10T06:10:28.764" v="3319"/>
          <ac:spMkLst>
            <pc:docMk/>
            <pc:sldMk cId="3059389924" sldId="1402"/>
            <ac:spMk id="14" creationId="{9139C133-CDB1-DC10-FCBB-B7BB5F29F9B2}"/>
          </ac:spMkLst>
        </pc:spChg>
        <pc:spChg chg="mod">
          <ac:chgData name="Petra Muriuki" userId="936e951a3bc5788f" providerId="LiveId" clId="{1AB463CE-2CDD-4BD7-BD35-1313B329067D}" dt="2023-03-10T06:10:28.764" v="3319"/>
          <ac:spMkLst>
            <pc:docMk/>
            <pc:sldMk cId="3059389924" sldId="1402"/>
            <ac:spMk id="15" creationId="{3DB33A47-0E45-A323-D3AA-0FC6C9967840}"/>
          </ac:spMkLst>
        </pc:spChg>
        <pc:spChg chg="mod">
          <ac:chgData name="Petra Muriuki" userId="936e951a3bc5788f" providerId="LiveId" clId="{1AB463CE-2CDD-4BD7-BD35-1313B329067D}" dt="2023-03-10T06:10:28.764" v="3319"/>
          <ac:spMkLst>
            <pc:docMk/>
            <pc:sldMk cId="3059389924" sldId="1402"/>
            <ac:spMk id="16" creationId="{0C906B05-CBF1-538D-B4AF-3C3E5D3A8018}"/>
          </ac:spMkLst>
        </pc:spChg>
        <pc:spChg chg="mod">
          <ac:chgData name="Petra Muriuki" userId="936e951a3bc5788f" providerId="LiveId" clId="{1AB463CE-2CDD-4BD7-BD35-1313B329067D}" dt="2023-03-10T06:10:28.764" v="3319"/>
          <ac:spMkLst>
            <pc:docMk/>
            <pc:sldMk cId="3059389924" sldId="1402"/>
            <ac:spMk id="17" creationId="{50670D15-6522-FA6F-589A-DA4E1A378952}"/>
          </ac:spMkLst>
        </pc:spChg>
        <pc:spChg chg="mod">
          <ac:chgData name="Petra Muriuki" userId="936e951a3bc5788f" providerId="LiveId" clId="{1AB463CE-2CDD-4BD7-BD35-1313B329067D}" dt="2023-03-10T06:10:28.764" v="3319"/>
          <ac:spMkLst>
            <pc:docMk/>
            <pc:sldMk cId="3059389924" sldId="1402"/>
            <ac:spMk id="18" creationId="{AB63B929-41E0-33C1-0A5C-8CCDAFBA1F76}"/>
          </ac:spMkLst>
        </pc:spChg>
        <pc:spChg chg="mod">
          <ac:chgData name="Petra Muriuki" userId="936e951a3bc5788f" providerId="LiveId" clId="{1AB463CE-2CDD-4BD7-BD35-1313B329067D}" dt="2023-03-10T06:10:28.764" v="3319"/>
          <ac:spMkLst>
            <pc:docMk/>
            <pc:sldMk cId="3059389924" sldId="1402"/>
            <ac:spMk id="20" creationId="{3CCFEC85-0CDA-7A54-7499-E55E252CFFFF}"/>
          </ac:spMkLst>
        </pc:spChg>
        <pc:spChg chg="mod">
          <ac:chgData name="Petra Muriuki" userId="936e951a3bc5788f" providerId="LiveId" clId="{1AB463CE-2CDD-4BD7-BD35-1313B329067D}" dt="2023-03-10T06:10:28.764" v="3319"/>
          <ac:spMkLst>
            <pc:docMk/>
            <pc:sldMk cId="3059389924" sldId="1402"/>
            <ac:spMk id="21" creationId="{541C6B24-D634-D560-822B-F0176F99A59C}"/>
          </ac:spMkLst>
        </pc:spChg>
        <pc:spChg chg="mod">
          <ac:chgData name="Petra Muriuki" userId="936e951a3bc5788f" providerId="LiveId" clId="{1AB463CE-2CDD-4BD7-BD35-1313B329067D}" dt="2023-03-10T06:19:21.154" v="3391"/>
          <ac:spMkLst>
            <pc:docMk/>
            <pc:sldMk cId="3059389924" sldId="1402"/>
            <ac:spMk id="23" creationId="{22942E78-1C05-A8BA-F9C6-E22CA5B74BA5}"/>
          </ac:spMkLst>
        </pc:spChg>
        <pc:spChg chg="mod">
          <ac:chgData name="Petra Muriuki" userId="936e951a3bc5788f" providerId="LiveId" clId="{1AB463CE-2CDD-4BD7-BD35-1313B329067D}" dt="2023-03-10T06:19:21.154" v="3391"/>
          <ac:spMkLst>
            <pc:docMk/>
            <pc:sldMk cId="3059389924" sldId="1402"/>
            <ac:spMk id="24" creationId="{CD4E7626-CD82-8D68-E3E2-4AECB3963A57}"/>
          </ac:spMkLst>
        </pc:spChg>
        <pc:spChg chg="mod">
          <ac:chgData name="Petra Muriuki" userId="936e951a3bc5788f" providerId="LiveId" clId="{1AB463CE-2CDD-4BD7-BD35-1313B329067D}" dt="2023-03-10T06:19:21.154" v="3391"/>
          <ac:spMkLst>
            <pc:docMk/>
            <pc:sldMk cId="3059389924" sldId="1402"/>
            <ac:spMk id="25" creationId="{BBE6A7AC-DE8C-EEF9-FE7D-095A0CE4D415}"/>
          </ac:spMkLst>
        </pc:spChg>
        <pc:spChg chg="mod">
          <ac:chgData name="Petra Muriuki" userId="936e951a3bc5788f" providerId="LiveId" clId="{1AB463CE-2CDD-4BD7-BD35-1313B329067D}" dt="2023-03-10T06:19:21.154" v="3391"/>
          <ac:spMkLst>
            <pc:docMk/>
            <pc:sldMk cId="3059389924" sldId="1402"/>
            <ac:spMk id="26" creationId="{B4DEA99C-B077-DF9E-CAB6-3B73B2937907}"/>
          </ac:spMkLst>
        </pc:spChg>
        <pc:spChg chg="mod">
          <ac:chgData name="Petra Muriuki" userId="936e951a3bc5788f" providerId="LiveId" clId="{1AB463CE-2CDD-4BD7-BD35-1313B329067D}" dt="2023-03-10T06:19:21.154" v="3391"/>
          <ac:spMkLst>
            <pc:docMk/>
            <pc:sldMk cId="3059389924" sldId="1402"/>
            <ac:spMk id="27" creationId="{3316E012-1BBB-3453-8F0E-086FE76FC90A}"/>
          </ac:spMkLst>
        </pc:spChg>
        <pc:spChg chg="mod">
          <ac:chgData name="Petra Muriuki" userId="936e951a3bc5788f" providerId="LiveId" clId="{1AB463CE-2CDD-4BD7-BD35-1313B329067D}" dt="2023-03-10T06:19:21.154" v="3391"/>
          <ac:spMkLst>
            <pc:docMk/>
            <pc:sldMk cId="3059389924" sldId="1402"/>
            <ac:spMk id="28" creationId="{D4663AD2-07DE-E9C7-A01F-7917E5487028}"/>
          </ac:spMkLst>
        </pc:spChg>
        <pc:spChg chg="mod">
          <ac:chgData name="Petra Muriuki" userId="936e951a3bc5788f" providerId="LiveId" clId="{1AB463CE-2CDD-4BD7-BD35-1313B329067D}" dt="2023-03-10T06:19:21.154" v="3391"/>
          <ac:spMkLst>
            <pc:docMk/>
            <pc:sldMk cId="3059389924" sldId="1402"/>
            <ac:spMk id="29" creationId="{D9DECB1A-47FF-57EB-6BEE-29C6FF617CD2}"/>
          </ac:spMkLst>
        </pc:spChg>
        <pc:spChg chg="mod">
          <ac:chgData name="Petra Muriuki" userId="936e951a3bc5788f" providerId="LiveId" clId="{1AB463CE-2CDD-4BD7-BD35-1313B329067D}" dt="2023-03-10T06:19:21.154" v="3391"/>
          <ac:spMkLst>
            <pc:docMk/>
            <pc:sldMk cId="3059389924" sldId="1402"/>
            <ac:spMk id="30" creationId="{E82E7175-2027-D647-9EA8-64F44C8A8435}"/>
          </ac:spMkLst>
        </pc:spChg>
        <pc:spChg chg="mod">
          <ac:chgData name="Petra Muriuki" userId="936e951a3bc5788f" providerId="LiveId" clId="{1AB463CE-2CDD-4BD7-BD35-1313B329067D}" dt="2023-03-10T06:19:21.154" v="3391"/>
          <ac:spMkLst>
            <pc:docMk/>
            <pc:sldMk cId="3059389924" sldId="1402"/>
            <ac:spMk id="31" creationId="{0EAC9D0F-B140-A590-3560-432E37F6DA0E}"/>
          </ac:spMkLst>
        </pc:spChg>
        <pc:spChg chg="mod">
          <ac:chgData name="Petra Muriuki" userId="936e951a3bc5788f" providerId="LiveId" clId="{1AB463CE-2CDD-4BD7-BD35-1313B329067D}" dt="2023-03-10T06:19:21.154" v="3391"/>
          <ac:spMkLst>
            <pc:docMk/>
            <pc:sldMk cId="3059389924" sldId="1402"/>
            <ac:spMk id="32" creationId="{35CA8E02-8808-34C2-C2E1-F10A29EAE377}"/>
          </ac:spMkLst>
        </pc:spChg>
        <pc:spChg chg="mod">
          <ac:chgData name="Petra Muriuki" userId="936e951a3bc5788f" providerId="LiveId" clId="{1AB463CE-2CDD-4BD7-BD35-1313B329067D}" dt="2023-03-10T06:19:21.154" v="3391"/>
          <ac:spMkLst>
            <pc:docMk/>
            <pc:sldMk cId="3059389924" sldId="1402"/>
            <ac:spMk id="33" creationId="{7F53E5DB-D558-D856-8A92-E43819C39DC6}"/>
          </ac:spMkLst>
        </pc:spChg>
        <pc:spChg chg="mod">
          <ac:chgData name="Petra Muriuki" userId="936e951a3bc5788f" providerId="LiveId" clId="{1AB463CE-2CDD-4BD7-BD35-1313B329067D}" dt="2023-03-10T06:19:21.154" v="3391"/>
          <ac:spMkLst>
            <pc:docMk/>
            <pc:sldMk cId="3059389924" sldId="1402"/>
            <ac:spMk id="34" creationId="{A844B45B-81D5-553E-1B33-519DFB1B092C}"/>
          </ac:spMkLst>
        </pc:spChg>
        <pc:grpChg chg="add del mod">
          <ac:chgData name="Petra Muriuki" userId="936e951a3bc5788f" providerId="LiveId" clId="{1AB463CE-2CDD-4BD7-BD35-1313B329067D}" dt="2023-03-10T06:11:52.050" v="3336"/>
          <ac:grpSpMkLst>
            <pc:docMk/>
            <pc:sldMk cId="3059389924" sldId="1402"/>
            <ac:grpSpMk id="7" creationId="{D9251755-AD31-BA0D-8AC7-D305E9A8FBA7}"/>
          </ac:grpSpMkLst>
        </pc:grpChg>
        <pc:grpChg chg="mod">
          <ac:chgData name="Petra Muriuki" userId="936e951a3bc5788f" providerId="LiveId" clId="{1AB463CE-2CDD-4BD7-BD35-1313B329067D}" dt="2023-03-10T06:10:28.764" v="3319"/>
          <ac:grpSpMkLst>
            <pc:docMk/>
            <pc:sldMk cId="3059389924" sldId="1402"/>
            <ac:grpSpMk id="8" creationId="{C2EF54A5-448E-82F2-F895-BF9A19D48AF6}"/>
          </ac:grpSpMkLst>
        </pc:grpChg>
        <pc:grpChg chg="add mod">
          <ac:chgData name="Petra Muriuki" userId="936e951a3bc5788f" providerId="LiveId" clId="{1AB463CE-2CDD-4BD7-BD35-1313B329067D}" dt="2023-03-10T06:19:56.962" v="3399" actId="1076"/>
          <ac:grpSpMkLst>
            <pc:docMk/>
            <pc:sldMk cId="3059389924" sldId="1402"/>
            <ac:grpSpMk id="22" creationId="{BB05F3A9-EE2A-51FE-3627-D2ABB5ECE8F2}"/>
          </ac:grpSpMkLst>
        </pc:grpChg>
        <pc:graphicFrameChg chg="del mod">
          <ac:chgData name="Petra Muriuki" userId="936e951a3bc5788f" providerId="LiveId" clId="{1AB463CE-2CDD-4BD7-BD35-1313B329067D}" dt="2023-03-10T06:06:21.840" v="3238" actId="478"/>
          <ac:graphicFrameMkLst>
            <pc:docMk/>
            <pc:sldMk cId="3059389924" sldId="1402"/>
            <ac:graphicFrameMk id="3" creationId="{00000000-0000-0000-0000-000000000000}"/>
          </ac:graphicFrameMkLst>
        </pc:graphicFrameChg>
        <pc:graphicFrameChg chg="mod">
          <ac:chgData name="Petra Muriuki" userId="936e951a3bc5788f" providerId="LiveId" clId="{1AB463CE-2CDD-4BD7-BD35-1313B329067D}" dt="2023-03-10T06:11:50.254" v="3331" actId="1076"/>
          <ac:graphicFrameMkLst>
            <pc:docMk/>
            <pc:sldMk cId="3059389924" sldId="1402"/>
            <ac:graphicFrameMk id="19" creationId="{00000000-0000-0000-0000-000000000000}"/>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2000" dirty="0"/>
              <a:t>RATING</a:t>
            </a:r>
            <a:r>
              <a:rPr lang="en-US" sz="2000" baseline="0" dirty="0"/>
              <a:t> TRACKING IMPORTANCE</a:t>
            </a:r>
            <a:endParaRPr lang="en-US" sz="2000" dirty="0"/>
          </a:p>
        </c:rich>
      </c:tx>
      <c:layout>
        <c:manualLayout>
          <c:xMode val="edge"/>
          <c:yMode val="edge"/>
          <c:x val="0.25459711184277578"/>
          <c:y val="4.2419940712287588E-3"/>
        </c:manualLayout>
      </c:layout>
      <c:overlay val="0"/>
    </c:title>
    <c:autoTitleDeleted val="0"/>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EAD0-4AA7-A3C7-69FD5305F234}"/>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EAD0-4AA7-A3C7-69FD5305F234}"/>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EAD0-4AA7-A3C7-69FD5305F234}"/>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EAD0-4AA7-A3C7-69FD5305F234}"/>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EAD0-4AA7-A3C7-69FD5305F234}"/>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EAD0-4AA7-A3C7-69FD5305F234}"/>
              </c:ext>
            </c:extLst>
          </c:dPt>
          <c:cat>
            <c:strRef>
              <c:f>Sheet1!$A$2:$A$3</c:f>
              <c:strCache>
                <c:ptCount val="2"/>
                <c:pt idx="0">
                  <c:v>Yes</c:v>
                </c:pt>
                <c:pt idx="1">
                  <c:v>Maybe</c:v>
                </c:pt>
              </c:strCache>
            </c:strRef>
          </c:cat>
          <c:val>
            <c:numRef>
              <c:f>Sheet1!$B$2:$B$3</c:f>
              <c:numCache>
                <c:formatCode>0%</c:formatCode>
                <c:ptCount val="2"/>
                <c:pt idx="0">
                  <c:v>0.96199999999999997</c:v>
                </c:pt>
                <c:pt idx="1">
                  <c:v>3.7999999999999999E-2</c:v>
                </c:pt>
              </c:numCache>
            </c:numRef>
          </c:val>
          <c:extLst>
            <c:ext xmlns:c16="http://schemas.microsoft.com/office/drawing/2014/chart" uri="{C3380CC4-5D6E-409C-BE32-E72D297353CC}">
              <c16:uniqueId val="{0000000C-EAD0-4AA7-A3C7-69FD5305F234}"/>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legend>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n-US" sz="2000" dirty="0"/>
              <a:t>RATING</a:t>
            </a:r>
            <a:r>
              <a:rPr lang="en-US" sz="2000" baseline="0" dirty="0"/>
              <a:t> SPEED OF FAST DELIVERY.</a:t>
            </a:r>
            <a:endParaRPr lang="en-US" sz="2000" dirty="0"/>
          </a:p>
        </c:rich>
      </c:tx>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7198425196850395"/>
          <c:y val="0.21688046204639425"/>
          <c:w val="0.50603161428534005"/>
          <c:h val="0.61520867228554399"/>
        </c:manualLayout>
      </c:layout>
      <c:doughnutChart>
        <c:varyColors val="1"/>
        <c:ser>
          <c:idx val="0"/>
          <c:order val="0"/>
          <c:tx>
            <c:strRef>
              <c:f>Sheet1!$B$1</c:f>
              <c:strCache>
                <c:ptCount val="1"/>
                <c:pt idx="0">
                  <c:v>Sales</c:v>
                </c:pt>
              </c:strCache>
            </c:strRef>
          </c:tx>
          <c:dPt>
            <c:idx val="0"/>
            <c:bubble3D val="0"/>
            <c:spPr>
              <a:solidFill>
                <a:schemeClr val="accent2"/>
              </a:solidFill>
              <a:ln>
                <a:noFill/>
              </a:ln>
              <a:effectLst/>
            </c:spPr>
            <c:extLst>
              <c:ext xmlns:c16="http://schemas.microsoft.com/office/drawing/2014/chart" uri="{C3380CC4-5D6E-409C-BE32-E72D297353CC}">
                <c16:uniqueId val="{00000001-0A96-49D1-96EF-427A5E2A2F0E}"/>
              </c:ext>
            </c:extLst>
          </c:dPt>
          <c:dPt>
            <c:idx val="1"/>
            <c:bubble3D val="0"/>
            <c:spPr>
              <a:solidFill>
                <a:schemeClr val="accent4"/>
              </a:solidFill>
              <a:ln>
                <a:noFill/>
              </a:ln>
              <a:effectLst/>
            </c:spPr>
            <c:extLst>
              <c:ext xmlns:c16="http://schemas.microsoft.com/office/drawing/2014/chart" uri="{C3380CC4-5D6E-409C-BE32-E72D297353CC}">
                <c16:uniqueId val="{00000003-0A96-49D1-96EF-427A5E2A2F0E}"/>
              </c:ext>
            </c:extLst>
          </c:dPt>
          <c:dPt>
            <c:idx val="2"/>
            <c:bubble3D val="0"/>
            <c:spPr>
              <a:solidFill>
                <a:schemeClr val="accent6"/>
              </a:solidFill>
              <a:ln>
                <a:noFill/>
              </a:ln>
              <a:effectLst/>
            </c:spPr>
            <c:extLst>
              <c:ext xmlns:c16="http://schemas.microsoft.com/office/drawing/2014/chart" uri="{C3380CC4-5D6E-409C-BE32-E72D297353CC}">
                <c16:uniqueId val="{00000005-0A96-49D1-96EF-427A5E2A2F0E}"/>
              </c:ext>
            </c:extLst>
          </c:dPt>
          <c:dPt>
            <c:idx val="3"/>
            <c:bubble3D val="0"/>
            <c:spPr>
              <a:solidFill>
                <a:schemeClr val="accent2">
                  <a:lumMod val="60000"/>
                </a:schemeClr>
              </a:solidFill>
              <a:ln>
                <a:noFill/>
              </a:ln>
              <a:effectLst/>
            </c:spPr>
            <c:extLst>
              <c:ext xmlns:c16="http://schemas.microsoft.com/office/drawing/2014/chart" uri="{C3380CC4-5D6E-409C-BE32-E72D297353CC}">
                <c16:uniqueId val="{00000007-0A96-49D1-96EF-427A5E2A2F0E}"/>
              </c:ext>
            </c:extLst>
          </c:dPt>
          <c:dPt>
            <c:idx val="4"/>
            <c:bubble3D val="0"/>
            <c:spPr>
              <a:solidFill>
                <a:schemeClr val="accent4">
                  <a:lumMod val="60000"/>
                </a:schemeClr>
              </a:solidFill>
              <a:ln>
                <a:noFill/>
              </a:ln>
              <a:effectLst/>
            </c:spPr>
            <c:extLst>
              <c:ext xmlns:c16="http://schemas.microsoft.com/office/drawing/2014/chart" uri="{C3380CC4-5D6E-409C-BE32-E72D297353CC}">
                <c16:uniqueId val="{00000009-0A96-49D1-96EF-427A5E2A2F0E}"/>
              </c:ext>
            </c:extLst>
          </c:dPt>
          <c:dPt>
            <c:idx val="5"/>
            <c:bubble3D val="0"/>
            <c:spPr>
              <a:solidFill>
                <a:schemeClr val="accent6">
                  <a:lumMod val="60000"/>
                </a:schemeClr>
              </a:solidFill>
              <a:ln>
                <a:noFill/>
              </a:ln>
              <a:effectLst/>
            </c:spPr>
            <c:extLst>
              <c:ext xmlns:c16="http://schemas.microsoft.com/office/drawing/2014/chart" uri="{C3380CC4-5D6E-409C-BE32-E72D297353CC}">
                <c16:uniqueId val="{0000000B-0A96-49D1-96EF-427A5E2A2F0E}"/>
              </c:ext>
            </c:extLst>
          </c:dPt>
          <c:dLbls>
            <c:delete val="1"/>
          </c:dLbls>
          <c:cat>
            <c:strRef>
              <c:f>Sheet1!$A$2:$A$4</c:f>
              <c:strCache>
                <c:ptCount val="3"/>
                <c:pt idx="0">
                  <c:v>Very Important</c:v>
                </c:pt>
                <c:pt idx="1">
                  <c:v>Somewhat Important</c:v>
                </c:pt>
                <c:pt idx="2">
                  <c:v>Neutral</c:v>
                </c:pt>
              </c:strCache>
            </c:strRef>
          </c:cat>
          <c:val>
            <c:numRef>
              <c:f>Sheet1!$B$2:$B$4</c:f>
              <c:numCache>
                <c:formatCode>0.00%</c:formatCode>
                <c:ptCount val="3"/>
                <c:pt idx="0">
                  <c:v>0.76900000000000002</c:v>
                </c:pt>
                <c:pt idx="1">
                  <c:v>0.154</c:v>
                </c:pt>
                <c:pt idx="2">
                  <c:v>7.6999999999999999E-2</c:v>
                </c:pt>
              </c:numCache>
            </c:numRef>
          </c:val>
          <c:extLst>
            <c:ext xmlns:c16="http://schemas.microsoft.com/office/drawing/2014/chart" uri="{C3380CC4-5D6E-409C-BE32-E72D297353CC}">
              <c16:uniqueId val="{0000000C-0A96-49D1-96EF-427A5E2A2F0E}"/>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dirty="0"/>
              <a:t>CONSUMER’S WILLINGNESS TO PAY</a:t>
            </a:r>
          </a:p>
        </c:rich>
      </c:tx>
      <c:layout>
        <c:manualLayout>
          <c:xMode val="edge"/>
          <c:yMode val="edge"/>
          <c:x val="0.12625444273267067"/>
          <c:y val="3.9425035406795636E-2"/>
        </c:manualLayout>
      </c:layout>
      <c:overlay val="0"/>
    </c:title>
    <c:autoTitleDeleted val="0"/>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EAD0-4AA7-A3C7-69FD5305F234}"/>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EAD0-4AA7-A3C7-69FD5305F234}"/>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EAD0-4AA7-A3C7-69FD5305F234}"/>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EAD0-4AA7-A3C7-69FD5305F234}"/>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EAD0-4AA7-A3C7-69FD5305F234}"/>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EAD0-4AA7-A3C7-69FD5305F234}"/>
              </c:ext>
            </c:extLst>
          </c:dPt>
          <c:cat>
            <c:strRef>
              <c:f>Sheet1!$A$2:$A$4</c:f>
              <c:strCache>
                <c:ptCount val="3"/>
                <c:pt idx="0">
                  <c:v>Yes</c:v>
                </c:pt>
                <c:pt idx="1">
                  <c:v>Maybe</c:v>
                </c:pt>
                <c:pt idx="2">
                  <c:v>No</c:v>
                </c:pt>
              </c:strCache>
            </c:strRef>
          </c:cat>
          <c:val>
            <c:numRef>
              <c:f>Sheet1!$B$2:$B$4</c:f>
              <c:numCache>
                <c:formatCode>0%</c:formatCode>
                <c:ptCount val="3"/>
                <c:pt idx="0">
                  <c:v>0.65400000000000003</c:v>
                </c:pt>
                <c:pt idx="1">
                  <c:v>0.25</c:v>
                </c:pt>
                <c:pt idx="2">
                  <c:v>9.6000000000000002E-2</c:v>
                </c:pt>
              </c:numCache>
            </c:numRef>
          </c:val>
          <c:extLst>
            <c:ext xmlns:c16="http://schemas.microsoft.com/office/drawing/2014/chart" uri="{C3380CC4-5D6E-409C-BE32-E72D297353CC}">
              <c16:uniqueId val="{0000000C-EAD0-4AA7-A3C7-69FD5305F234}"/>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overlay val="0"/>
    </c:legend>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n-US" sz="1800" dirty="0"/>
              <a:t>ENTREPRENUER’S WILLINGNESS TO PAY</a:t>
            </a:r>
          </a:p>
        </c:rich>
      </c:tx>
      <c:layout>
        <c:manualLayout>
          <c:xMode val="edge"/>
          <c:yMode val="edge"/>
          <c:x val="0.10389028710339156"/>
          <c:y val="3.0858108032758621E-3"/>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7198425196850395"/>
          <c:y val="0.21688046204639425"/>
          <c:w val="0.50603161428534005"/>
          <c:h val="0.61520867228554399"/>
        </c:manualLayout>
      </c:layout>
      <c:doughnutChart>
        <c:varyColors val="1"/>
        <c:ser>
          <c:idx val="0"/>
          <c:order val="0"/>
          <c:tx>
            <c:strRef>
              <c:f>Sheet1!$B$1</c:f>
              <c:strCache>
                <c:ptCount val="1"/>
                <c:pt idx="0">
                  <c:v>Sales</c:v>
                </c:pt>
              </c:strCache>
            </c:strRef>
          </c:tx>
          <c:dPt>
            <c:idx val="0"/>
            <c:bubble3D val="0"/>
            <c:spPr>
              <a:solidFill>
                <a:schemeClr val="accent2"/>
              </a:solidFill>
              <a:ln>
                <a:noFill/>
              </a:ln>
              <a:effectLst/>
            </c:spPr>
            <c:extLst>
              <c:ext xmlns:c16="http://schemas.microsoft.com/office/drawing/2014/chart" uri="{C3380CC4-5D6E-409C-BE32-E72D297353CC}">
                <c16:uniqueId val="{00000001-0A96-49D1-96EF-427A5E2A2F0E}"/>
              </c:ext>
            </c:extLst>
          </c:dPt>
          <c:dPt>
            <c:idx val="1"/>
            <c:bubble3D val="0"/>
            <c:spPr>
              <a:solidFill>
                <a:schemeClr val="accent4"/>
              </a:solidFill>
              <a:ln>
                <a:noFill/>
              </a:ln>
              <a:effectLst/>
            </c:spPr>
            <c:extLst>
              <c:ext xmlns:c16="http://schemas.microsoft.com/office/drawing/2014/chart" uri="{C3380CC4-5D6E-409C-BE32-E72D297353CC}">
                <c16:uniqueId val="{00000003-0A96-49D1-96EF-427A5E2A2F0E}"/>
              </c:ext>
            </c:extLst>
          </c:dPt>
          <c:dPt>
            <c:idx val="2"/>
            <c:bubble3D val="0"/>
            <c:spPr>
              <a:solidFill>
                <a:schemeClr val="accent6"/>
              </a:solidFill>
              <a:ln>
                <a:noFill/>
              </a:ln>
              <a:effectLst/>
            </c:spPr>
            <c:extLst>
              <c:ext xmlns:c16="http://schemas.microsoft.com/office/drawing/2014/chart" uri="{C3380CC4-5D6E-409C-BE32-E72D297353CC}">
                <c16:uniqueId val="{00000005-0A96-49D1-96EF-427A5E2A2F0E}"/>
              </c:ext>
            </c:extLst>
          </c:dPt>
          <c:dPt>
            <c:idx val="3"/>
            <c:bubble3D val="0"/>
            <c:spPr>
              <a:solidFill>
                <a:schemeClr val="accent2">
                  <a:lumMod val="60000"/>
                </a:schemeClr>
              </a:solidFill>
              <a:ln>
                <a:noFill/>
              </a:ln>
              <a:effectLst/>
            </c:spPr>
            <c:extLst>
              <c:ext xmlns:c16="http://schemas.microsoft.com/office/drawing/2014/chart" uri="{C3380CC4-5D6E-409C-BE32-E72D297353CC}">
                <c16:uniqueId val="{00000007-0A96-49D1-96EF-427A5E2A2F0E}"/>
              </c:ext>
            </c:extLst>
          </c:dPt>
          <c:dPt>
            <c:idx val="4"/>
            <c:bubble3D val="0"/>
            <c:spPr>
              <a:solidFill>
                <a:schemeClr val="accent4">
                  <a:lumMod val="60000"/>
                </a:schemeClr>
              </a:solidFill>
              <a:ln>
                <a:noFill/>
              </a:ln>
              <a:effectLst/>
            </c:spPr>
            <c:extLst>
              <c:ext xmlns:c16="http://schemas.microsoft.com/office/drawing/2014/chart" uri="{C3380CC4-5D6E-409C-BE32-E72D297353CC}">
                <c16:uniqueId val="{00000009-0A96-49D1-96EF-427A5E2A2F0E}"/>
              </c:ext>
            </c:extLst>
          </c:dPt>
          <c:dPt>
            <c:idx val="5"/>
            <c:bubble3D val="0"/>
            <c:spPr>
              <a:solidFill>
                <a:schemeClr val="accent6">
                  <a:lumMod val="60000"/>
                </a:schemeClr>
              </a:solidFill>
              <a:ln>
                <a:noFill/>
              </a:ln>
              <a:effectLst/>
            </c:spPr>
            <c:extLst>
              <c:ext xmlns:c16="http://schemas.microsoft.com/office/drawing/2014/chart" uri="{C3380CC4-5D6E-409C-BE32-E72D297353CC}">
                <c16:uniqueId val="{0000000B-0A96-49D1-96EF-427A5E2A2F0E}"/>
              </c:ext>
            </c:extLst>
          </c:dPt>
          <c:dLbls>
            <c:delete val="1"/>
          </c:dLbls>
          <c:cat>
            <c:strRef>
              <c:f>Sheet1!$A$2:$A$4</c:f>
              <c:strCache>
                <c:ptCount val="3"/>
                <c:pt idx="0">
                  <c:v>Yes</c:v>
                </c:pt>
                <c:pt idx="1">
                  <c:v>No</c:v>
                </c:pt>
                <c:pt idx="2">
                  <c:v>Maybe</c:v>
                </c:pt>
              </c:strCache>
            </c:strRef>
          </c:cat>
          <c:val>
            <c:numRef>
              <c:f>Sheet1!$B$2:$B$4</c:f>
              <c:numCache>
                <c:formatCode>0.00%</c:formatCode>
                <c:ptCount val="3"/>
                <c:pt idx="0">
                  <c:v>0.55600000000000005</c:v>
                </c:pt>
                <c:pt idx="1">
                  <c:v>0.27800000000000002</c:v>
                </c:pt>
                <c:pt idx="2">
                  <c:v>0.16700000000000001</c:v>
                </c:pt>
              </c:numCache>
            </c:numRef>
          </c:val>
          <c:extLst>
            <c:ext xmlns:c16="http://schemas.microsoft.com/office/drawing/2014/chart" uri="{C3380CC4-5D6E-409C-BE32-E72D297353CC}">
              <c16:uniqueId val="{0000000C-0A96-49D1-96EF-427A5E2A2F0E}"/>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6350">
          <a:solidFill>
            <a:schemeClr val="bg1"/>
          </a:solidFill>
        </a:ln>
      </dgm:spPr>
      <dgm:t>
        <a:bodyPr tIns="457200" bIns="91440" anchor="b" anchorCtr="0"/>
        <a:lstStyle/>
        <a:p>
          <a:r>
            <a:rPr lang="en-US" sz="1200" u="sng" dirty="0">
              <a:solidFill>
                <a:schemeClr val="bg1"/>
              </a:solidFill>
            </a:rPr>
            <a:t>TRACKING IMPORTANCE.</a:t>
          </a:r>
          <a:endParaRPr lang="en-US" sz="1200" dirty="0">
            <a:solidFill>
              <a:schemeClr val="bg1"/>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5"/>
        </a:solidFill>
        <a:ln w="6350">
          <a:solidFill>
            <a:schemeClr val="bg1"/>
          </a:solidFill>
        </a:ln>
      </dgm:spPr>
      <dgm:t>
        <a:bodyPr bIns="91440" anchor="b" anchorCtr="0"/>
        <a:lstStyle/>
        <a:p>
          <a:r>
            <a:rPr lang="en-US" sz="1200" dirty="0">
              <a:solidFill>
                <a:schemeClr val="bg1"/>
              </a:solidFill>
            </a:rPr>
            <a:t>SPEED OF DISPATCH TIME</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3"/>
        </a:solidFill>
        <a:ln w="6350">
          <a:solidFill>
            <a:schemeClr val="bg1"/>
          </a:solidFill>
        </a:ln>
      </dgm:spPr>
      <dgm:t>
        <a:bodyPr bIns="91440" anchor="b" anchorCtr="0"/>
        <a:lstStyle/>
        <a:p>
          <a:r>
            <a:rPr lang="en-US" sz="1200" dirty="0">
              <a:solidFill>
                <a:schemeClr val="bg1"/>
              </a:solidFill>
            </a:rPr>
            <a:t>TRUST-WORTHINESS OF DRIVER</a:t>
          </a: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3" custScaleY="157956" custLinFactNeighborX="0" custLinFactNeighborY="2975">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3" custLinFactNeighborX="0" custLinFactNeighborY="3121">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3" custLinFactNeighborX="-503" custLinFactNeighborY="961">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Lst>
  <dgm:cxnLst>
    <dgm:cxn modelId="{518E8C3F-2893-46E4-B71E-F9EA8543F0A0}" type="presOf" srcId="{6ECAB874-4AEC-4976-BFEF-D2DDCFFB48DB}" destId="{3B4D60DC-3880-4788-95C0-C5331C7B8E49}"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3B314D6A-72E2-49FC-B91F-4A20873D46FA}" type="presOf" srcId="{F5CF22CA-AA05-417F-8D89-5DC209A171EB}" destId="{05F7C707-B930-4D0F-AD40-422CC764CDB1}"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7F1AF58A-DEEE-4AF2-8282-FD61378F244A}" type="presOf" srcId="{FE5AEA80-EEA4-425C-A2BF-C2EC3DE82944}" destId="{58F179C7-16A8-432B-BA8B-1B820D98D9A2}"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CDAF1BB5-5971-4149-9387-29FA98E64DF5}" srcId="{9AB0AA77-1898-4FE9-8798-1C77B813386C}" destId="{F5CF22CA-AA05-417F-8D89-5DC209A171EB}" srcOrd="0" destOrd="0" parTransId="{B24D76BC-091D-46E3-95A6-27CDFDB64474}" sibTransId="{B7816E19-641B-4521-9D4A-DD34E6715A9C}"/>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835023" y="39320"/>
          <a:ext cx="2898528" cy="2087700"/>
        </a:xfrm>
        <a:prstGeom prst="trapezoid">
          <a:avLst>
            <a:gd name="adj" fmla="val 69419"/>
          </a:avLst>
        </a:prstGeom>
        <a:solidFill>
          <a:schemeClr val="tx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a:lnSpc>
              <a:spcPct val="90000"/>
            </a:lnSpc>
            <a:spcBef>
              <a:spcPct val="0"/>
            </a:spcBef>
            <a:spcAft>
              <a:spcPct val="35000"/>
            </a:spcAft>
            <a:buNone/>
          </a:pPr>
          <a:r>
            <a:rPr lang="en-US" sz="1200" u="sng" kern="1200" dirty="0">
              <a:solidFill>
                <a:schemeClr val="bg1"/>
              </a:solidFill>
            </a:rPr>
            <a:t>TRACKING IMPORTANCE.</a:t>
          </a:r>
          <a:endParaRPr lang="en-US" sz="1200" kern="1200" dirty="0">
            <a:solidFill>
              <a:schemeClr val="bg1"/>
            </a:solidFill>
          </a:endParaRPr>
        </a:p>
      </dsp:txBody>
      <dsp:txXfrm>
        <a:off x="1835023" y="39320"/>
        <a:ext cx="2898528" cy="2087700"/>
      </dsp:txXfrm>
    </dsp:sp>
    <dsp:sp modelId="{3B4D60DC-3880-4788-95C0-C5331C7B8E49}">
      <dsp:nvSpPr>
        <dsp:cNvPr id="0" name=""/>
        <dsp:cNvSpPr/>
      </dsp:nvSpPr>
      <dsp:spPr>
        <a:xfrm>
          <a:off x="917511" y="2128950"/>
          <a:ext cx="4733551" cy="1321697"/>
        </a:xfrm>
        <a:prstGeom prst="trapezoid">
          <a:avLst>
            <a:gd name="adj" fmla="val 69419"/>
          </a:avLst>
        </a:prstGeom>
        <a:solidFill>
          <a:schemeClr val="accent5"/>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SPEED OF DISPATCH TIME</a:t>
          </a:r>
        </a:p>
      </dsp:txBody>
      <dsp:txXfrm>
        <a:off x="1745883" y="2128950"/>
        <a:ext cx="3076808" cy="1321697"/>
      </dsp:txXfrm>
    </dsp:sp>
    <dsp:sp modelId="{58F179C7-16A8-432B-BA8B-1B820D98D9A2}">
      <dsp:nvSpPr>
        <dsp:cNvPr id="0" name=""/>
        <dsp:cNvSpPr/>
      </dsp:nvSpPr>
      <dsp:spPr>
        <a:xfrm>
          <a:off x="0" y="3409398"/>
          <a:ext cx="6568575" cy="1321697"/>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TRUST-WORTHINESS OF DRIVER</a:t>
          </a:r>
        </a:p>
      </dsp:txBody>
      <dsp:txXfrm>
        <a:off x="1149500" y="3409398"/>
        <a:ext cx="4269573" cy="132169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3/10/2023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98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0446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7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977201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SzPct val="100000"/>
              <a:buFont typeface="Arial" panose="020B0604020202020204" pitchFamily="34" charset="0"/>
              <a:buChar char="•"/>
              <a:defRPr sz="1400"/>
            </a:lvl2pPr>
            <a:lvl3pPr marL="342900" indent="-171450">
              <a:buClr>
                <a:schemeClr val="accent2"/>
              </a:buClr>
              <a:buSzPct val="100000"/>
              <a:defRPr sz="1400"/>
            </a:lvl3pPr>
            <a:lvl4pPr marL="514350" indent="-171450">
              <a:buClr>
                <a:schemeClr val="accent2"/>
              </a:buClr>
              <a:buSzPct val="100000"/>
              <a:defRPr sz="1400"/>
            </a:lvl4pPr>
            <a:lvl5pPr>
              <a:buClr>
                <a:schemeClr val="accent2"/>
              </a:buClr>
              <a:buSzPct val="100000"/>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5121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205052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3775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75130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614138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857984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534889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379829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28469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6640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10658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4362762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314952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1076287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549205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04957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286008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097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228218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99419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4503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327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86608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052615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7"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8"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9"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0"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1"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2"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3"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4"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5"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6"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7"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8"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9"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0"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1"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2"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2693940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50"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1"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2"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3"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4"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5"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6"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7"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8"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9"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0"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1"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2"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3"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4"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5"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6"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7"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8"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9"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0"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1"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2"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3"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380734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22"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3"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4"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5"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6"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1"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2"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9"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0"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7"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8"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995704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200716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141812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965999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0308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4702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26411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48237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983971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4011076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5982633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2414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accent1"/>
            </a:gs>
            <a:gs pos="100000">
              <a:schemeClr val="accent5"/>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991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65155" y="-674447"/>
            <a:ext cx="12136599" cy="7701265"/>
            <a:chOff x="-990786" y="238125"/>
            <a:chExt cx="8033936" cy="5097925"/>
          </a:xfrm>
        </p:grpSpPr>
        <p:sp>
          <p:nvSpPr>
            <p:cNvPr id="10" name="Google Shape;10;p2"/>
            <p:cNvSpPr/>
            <p:nvPr/>
          </p:nvSpPr>
          <p:spPr>
            <a:xfrm>
              <a:off x="669950" y="393075"/>
              <a:ext cx="6373200" cy="4942975"/>
            </a:xfrm>
            <a:custGeom>
              <a:avLst/>
              <a:gdLst/>
              <a:ahLst/>
              <a:cxnLst/>
              <a:rect l="l" t="t" r="r" b="b"/>
              <a:pathLst>
                <a:path w="254928" h="197719" extrusionOk="0">
                  <a:moveTo>
                    <a:pt x="254928" y="1"/>
                  </a:moveTo>
                  <a:cubicBezTo>
                    <a:pt x="254928" y="866"/>
                    <a:pt x="5098" y="6613"/>
                    <a:pt x="5098" y="6613"/>
                  </a:cubicBezTo>
                  <a:cubicBezTo>
                    <a:pt x="0" y="30277"/>
                    <a:pt x="31573" y="43252"/>
                    <a:pt x="48873" y="48442"/>
                  </a:cubicBezTo>
                  <a:cubicBezTo>
                    <a:pt x="66174" y="53632"/>
                    <a:pt x="59075" y="87305"/>
                    <a:pt x="72995" y="101633"/>
                  </a:cubicBezTo>
                  <a:cubicBezTo>
                    <a:pt x="86916" y="115961"/>
                    <a:pt x="132939" y="114695"/>
                    <a:pt x="158390" y="134335"/>
                  </a:cubicBezTo>
                  <a:cubicBezTo>
                    <a:pt x="183842" y="153973"/>
                    <a:pt x="191821" y="197718"/>
                    <a:pt x="191821" y="197718"/>
                  </a:cubicBezTo>
                  <a:lnTo>
                    <a:pt x="254928" y="197718"/>
                  </a:lnTo>
                  <a:lnTo>
                    <a:pt x="254928" y="1"/>
                  </a:lnTo>
                  <a:close/>
                </a:path>
              </a:pathLst>
            </a:custGeom>
            <a:solidFill>
              <a:schemeClr val="accent5"/>
            </a:solidFill>
            <a:ln>
              <a:noFill/>
            </a:ln>
          </p:spPr>
          <p:txBody>
            <a:bodyPr spcFirstLastPara="1" wrap="square" lIns="91425" tIns="91425" rIns="91425" bIns="91425" anchor="ctr" anchorCtr="0">
              <a:noAutofit/>
            </a:bodyPr>
            <a:lstStyle/>
            <a:p>
              <a:endParaRPr sz="3200"/>
            </a:p>
          </p:txBody>
        </p:sp>
        <p:sp>
          <p:nvSpPr>
            <p:cNvPr id="11" name="Google Shape;11;p2"/>
            <p:cNvSpPr/>
            <p:nvPr/>
          </p:nvSpPr>
          <p:spPr>
            <a:xfrm>
              <a:off x="522175" y="238125"/>
              <a:ext cx="5080825" cy="3502250"/>
            </a:xfrm>
            <a:custGeom>
              <a:avLst/>
              <a:gdLst/>
              <a:ahLst/>
              <a:cxnLst/>
              <a:rect l="l" t="t" r="r" b="b"/>
              <a:pathLst>
                <a:path w="203233" h="140090" extrusionOk="0">
                  <a:moveTo>
                    <a:pt x="64876" y="0"/>
                  </a:moveTo>
                  <a:lnTo>
                    <a:pt x="2595" y="15858"/>
                  </a:lnTo>
                  <a:cubicBezTo>
                    <a:pt x="0" y="31140"/>
                    <a:pt x="8650" y="48729"/>
                    <a:pt x="48730" y="63146"/>
                  </a:cubicBezTo>
                  <a:cubicBezTo>
                    <a:pt x="88808" y="77563"/>
                    <a:pt x="35748" y="132411"/>
                    <a:pt x="120805" y="139532"/>
                  </a:cubicBezTo>
                  <a:cubicBezTo>
                    <a:pt x="125323" y="139911"/>
                    <a:pt x="129529" y="140090"/>
                    <a:pt x="133445" y="140090"/>
                  </a:cubicBezTo>
                  <a:cubicBezTo>
                    <a:pt x="203233" y="140090"/>
                    <a:pt x="180437" y="83179"/>
                    <a:pt x="180437" y="83179"/>
                  </a:cubicBezTo>
                  <a:lnTo>
                    <a:pt x="64876" y="0"/>
                  </a:lnTo>
                  <a:close/>
                </a:path>
              </a:pathLst>
            </a:custGeom>
            <a:solidFill>
              <a:srgbClr val="BDE9FC">
                <a:alpha val="37330"/>
              </a:srgbClr>
            </a:solidFill>
            <a:ln>
              <a:noFill/>
            </a:ln>
          </p:spPr>
          <p:txBody>
            <a:bodyPr spcFirstLastPara="1" wrap="square" lIns="91425" tIns="91425" rIns="91425" bIns="91425" anchor="ctr" anchorCtr="0">
              <a:noAutofit/>
            </a:bodyPr>
            <a:lstStyle/>
            <a:p>
              <a:endParaRPr sz="3200"/>
            </a:p>
          </p:txBody>
        </p:sp>
        <p:sp>
          <p:nvSpPr>
            <p:cNvPr id="12" name="Google Shape;12;p2"/>
            <p:cNvSpPr/>
            <p:nvPr/>
          </p:nvSpPr>
          <p:spPr>
            <a:xfrm>
              <a:off x="-990786" y="4373664"/>
              <a:ext cx="818500" cy="711700"/>
            </a:xfrm>
            <a:custGeom>
              <a:avLst/>
              <a:gdLst/>
              <a:ahLst/>
              <a:cxnLst/>
              <a:rect l="l" t="t" r="r" b="b"/>
              <a:pathLst>
                <a:path w="32740" h="28468" extrusionOk="0">
                  <a:moveTo>
                    <a:pt x="18339" y="1"/>
                  </a:moveTo>
                  <a:cubicBezTo>
                    <a:pt x="17904" y="1"/>
                    <a:pt x="17462" y="16"/>
                    <a:pt x="17013" y="46"/>
                  </a:cubicBezTo>
                  <a:cubicBezTo>
                    <a:pt x="1" y="1200"/>
                    <a:pt x="17590" y="12156"/>
                    <a:pt x="21338" y="18500"/>
                  </a:cubicBezTo>
                  <a:cubicBezTo>
                    <a:pt x="23705" y="22506"/>
                    <a:pt x="27453" y="28467"/>
                    <a:pt x="29950" y="28467"/>
                  </a:cubicBezTo>
                  <a:cubicBezTo>
                    <a:pt x="31407" y="28467"/>
                    <a:pt x="32438" y="26438"/>
                    <a:pt x="32522" y="20807"/>
                  </a:cubicBezTo>
                  <a:cubicBezTo>
                    <a:pt x="32739" y="6248"/>
                    <a:pt x="27098" y="1"/>
                    <a:pt x="18339" y="1"/>
                  </a:cubicBezTo>
                  <a:close/>
                </a:path>
              </a:pathLst>
            </a:custGeom>
            <a:solidFill>
              <a:srgbClr val="BDE9FC"/>
            </a:solidFill>
            <a:ln>
              <a:noFill/>
            </a:ln>
          </p:spPr>
          <p:txBody>
            <a:bodyPr spcFirstLastPara="1" wrap="square" lIns="91425" tIns="91425" rIns="91425" bIns="91425" anchor="ctr" anchorCtr="0">
              <a:noAutofit/>
            </a:bodyPr>
            <a:lstStyle/>
            <a:p>
              <a:endParaRPr sz="3200"/>
            </a:p>
          </p:txBody>
        </p:sp>
        <p:sp>
          <p:nvSpPr>
            <p:cNvPr id="13" name="Google Shape;13;p2"/>
            <p:cNvSpPr/>
            <p:nvPr/>
          </p:nvSpPr>
          <p:spPr>
            <a:xfrm>
              <a:off x="-917611" y="4387489"/>
              <a:ext cx="727425" cy="697825"/>
            </a:xfrm>
            <a:custGeom>
              <a:avLst/>
              <a:gdLst/>
              <a:ahLst/>
              <a:cxnLst/>
              <a:rect l="l" t="t" r="r" b="b"/>
              <a:pathLst>
                <a:path w="29097" h="27913" extrusionOk="0">
                  <a:moveTo>
                    <a:pt x="10441" y="1"/>
                  </a:moveTo>
                  <a:cubicBezTo>
                    <a:pt x="0" y="2498"/>
                    <a:pt x="14984" y="12150"/>
                    <a:pt x="18411" y="17947"/>
                  </a:cubicBezTo>
                  <a:cubicBezTo>
                    <a:pt x="20778" y="21954"/>
                    <a:pt x="24524" y="27913"/>
                    <a:pt x="27022" y="27913"/>
                  </a:cubicBezTo>
                  <a:cubicBezTo>
                    <a:pt x="27912" y="27913"/>
                    <a:pt x="28643" y="27156"/>
                    <a:pt x="29097" y="25286"/>
                  </a:cubicBezTo>
                  <a:cubicBezTo>
                    <a:pt x="26737" y="23781"/>
                    <a:pt x="23831" y="19126"/>
                    <a:pt x="21871" y="15810"/>
                  </a:cubicBezTo>
                  <a:cubicBezTo>
                    <a:pt x="19099" y="11119"/>
                    <a:pt x="8765" y="3908"/>
                    <a:pt x="10441" y="1"/>
                  </a:cubicBezTo>
                  <a:close/>
                </a:path>
              </a:pathLst>
            </a:custGeom>
            <a:solidFill>
              <a:srgbClr val="BDE9FC"/>
            </a:solidFill>
            <a:ln>
              <a:noFill/>
            </a:ln>
          </p:spPr>
          <p:txBody>
            <a:bodyPr spcFirstLastPara="1" wrap="square" lIns="91425" tIns="91425" rIns="91425" bIns="91425" anchor="ctr" anchorCtr="0">
              <a:noAutofit/>
            </a:bodyPr>
            <a:lstStyle/>
            <a:p>
              <a:endParaRPr sz="3200"/>
            </a:p>
          </p:txBody>
        </p:sp>
      </p:grpSp>
      <p:grpSp>
        <p:nvGrpSpPr>
          <p:cNvPr id="14" name="Google Shape;14;p2"/>
          <p:cNvGrpSpPr/>
          <p:nvPr/>
        </p:nvGrpSpPr>
        <p:grpSpPr>
          <a:xfrm>
            <a:off x="6293437" y="801988"/>
            <a:ext cx="5616247" cy="2245101"/>
            <a:chOff x="4181175" y="1529475"/>
            <a:chExt cx="2813375" cy="1124650"/>
          </a:xfrm>
        </p:grpSpPr>
        <p:sp>
          <p:nvSpPr>
            <p:cNvPr id="15" name="Google Shape;15;p2"/>
            <p:cNvSpPr/>
            <p:nvPr/>
          </p:nvSpPr>
          <p:spPr>
            <a:xfrm>
              <a:off x="4181175" y="1529475"/>
              <a:ext cx="696625" cy="141900"/>
            </a:xfrm>
            <a:custGeom>
              <a:avLst/>
              <a:gdLst/>
              <a:ahLst/>
              <a:cxnLst/>
              <a:rect l="l" t="t" r="r" b="b"/>
              <a:pathLst>
                <a:path w="27865" h="5676" extrusionOk="0">
                  <a:moveTo>
                    <a:pt x="9705" y="0"/>
                  </a:moveTo>
                  <a:cubicBezTo>
                    <a:pt x="8288" y="0"/>
                    <a:pt x="6905" y="717"/>
                    <a:pt x="6276" y="2076"/>
                  </a:cubicBezTo>
                  <a:cubicBezTo>
                    <a:pt x="5228" y="4340"/>
                    <a:pt x="4535" y="4683"/>
                    <a:pt x="3740" y="4683"/>
                  </a:cubicBezTo>
                  <a:cubicBezTo>
                    <a:pt x="3394" y="4683"/>
                    <a:pt x="3028" y="4618"/>
                    <a:pt x="2606" y="4618"/>
                  </a:cubicBezTo>
                  <a:cubicBezTo>
                    <a:pt x="2384" y="4618"/>
                    <a:pt x="2146" y="4636"/>
                    <a:pt x="1888" y="4690"/>
                  </a:cubicBezTo>
                  <a:cubicBezTo>
                    <a:pt x="1" y="5087"/>
                    <a:pt x="507" y="5660"/>
                    <a:pt x="507" y="5660"/>
                  </a:cubicBezTo>
                  <a:lnTo>
                    <a:pt x="18496" y="5660"/>
                  </a:lnTo>
                  <a:cubicBezTo>
                    <a:pt x="18496" y="5660"/>
                    <a:pt x="19702" y="5675"/>
                    <a:pt x="21232" y="5675"/>
                  </a:cubicBezTo>
                  <a:cubicBezTo>
                    <a:pt x="24013" y="5675"/>
                    <a:pt x="27864" y="5626"/>
                    <a:pt x="27472" y="5346"/>
                  </a:cubicBezTo>
                  <a:cubicBezTo>
                    <a:pt x="26862" y="4912"/>
                    <a:pt x="25038" y="4571"/>
                    <a:pt x="24131" y="4571"/>
                  </a:cubicBezTo>
                  <a:cubicBezTo>
                    <a:pt x="23225" y="4571"/>
                    <a:pt x="23466" y="3350"/>
                    <a:pt x="22523" y="2932"/>
                  </a:cubicBezTo>
                  <a:cubicBezTo>
                    <a:pt x="22432" y="2891"/>
                    <a:pt x="22346" y="2873"/>
                    <a:pt x="22265" y="2873"/>
                  </a:cubicBezTo>
                  <a:cubicBezTo>
                    <a:pt x="21662" y="2873"/>
                    <a:pt x="21328" y="3873"/>
                    <a:pt x="20807" y="3873"/>
                  </a:cubicBezTo>
                  <a:cubicBezTo>
                    <a:pt x="20679" y="3873"/>
                    <a:pt x="20541" y="3813"/>
                    <a:pt x="20385" y="3665"/>
                  </a:cubicBezTo>
                  <a:cubicBezTo>
                    <a:pt x="19531" y="2853"/>
                    <a:pt x="19872" y="70"/>
                    <a:pt x="17510" y="70"/>
                  </a:cubicBezTo>
                  <a:cubicBezTo>
                    <a:pt x="17435" y="70"/>
                    <a:pt x="17356" y="73"/>
                    <a:pt x="17275" y="79"/>
                  </a:cubicBezTo>
                  <a:cubicBezTo>
                    <a:pt x="14657" y="269"/>
                    <a:pt x="15295" y="2617"/>
                    <a:pt x="14136" y="3053"/>
                  </a:cubicBezTo>
                  <a:cubicBezTo>
                    <a:pt x="14060" y="3081"/>
                    <a:pt x="13985" y="3095"/>
                    <a:pt x="13911" y="3095"/>
                  </a:cubicBezTo>
                  <a:cubicBezTo>
                    <a:pt x="12873" y="3095"/>
                    <a:pt x="12107" y="404"/>
                    <a:pt x="10540" y="84"/>
                  </a:cubicBezTo>
                  <a:cubicBezTo>
                    <a:pt x="10264" y="28"/>
                    <a:pt x="9984" y="0"/>
                    <a:pt x="9705" y="0"/>
                  </a:cubicBezTo>
                  <a:close/>
                </a:path>
              </a:pathLst>
            </a:custGeom>
            <a:solidFill>
              <a:srgbClr val="FFFFFF"/>
            </a:solidFill>
            <a:ln>
              <a:noFill/>
            </a:ln>
          </p:spPr>
          <p:txBody>
            <a:bodyPr spcFirstLastPara="1" wrap="square" lIns="91425" tIns="91425" rIns="91425" bIns="91425" anchor="ctr" anchorCtr="0">
              <a:noAutofit/>
            </a:bodyPr>
            <a:lstStyle/>
            <a:p>
              <a:endParaRPr sz="3200"/>
            </a:p>
          </p:txBody>
        </p:sp>
        <p:sp>
          <p:nvSpPr>
            <p:cNvPr id="16" name="Google Shape;16;p2"/>
            <p:cNvSpPr/>
            <p:nvPr/>
          </p:nvSpPr>
          <p:spPr>
            <a:xfrm>
              <a:off x="6297950" y="2512225"/>
              <a:ext cx="696600" cy="141900"/>
            </a:xfrm>
            <a:custGeom>
              <a:avLst/>
              <a:gdLst/>
              <a:ahLst/>
              <a:cxnLst/>
              <a:rect l="l" t="t" r="r" b="b"/>
              <a:pathLst>
                <a:path w="27864" h="5676" extrusionOk="0">
                  <a:moveTo>
                    <a:pt x="9704" y="0"/>
                  </a:moveTo>
                  <a:cubicBezTo>
                    <a:pt x="8287" y="0"/>
                    <a:pt x="6903" y="717"/>
                    <a:pt x="6275" y="2076"/>
                  </a:cubicBezTo>
                  <a:cubicBezTo>
                    <a:pt x="5226" y="4340"/>
                    <a:pt x="4534" y="4683"/>
                    <a:pt x="3738" y="4683"/>
                  </a:cubicBezTo>
                  <a:cubicBezTo>
                    <a:pt x="3392" y="4683"/>
                    <a:pt x="3026" y="4618"/>
                    <a:pt x="2602" y="4618"/>
                  </a:cubicBezTo>
                  <a:cubicBezTo>
                    <a:pt x="2381" y="4618"/>
                    <a:pt x="2144" y="4636"/>
                    <a:pt x="1886" y="4690"/>
                  </a:cubicBezTo>
                  <a:cubicBezTo>
                    <a:pt x="1" y="5087"/>
                    <a:pt x="507" y="5660"/>
                    <a:pt x="507" y="5660"/>
                  </a:cubicBezTo>
                  <a:lnTo>
                    <a:pt x="18494" y="5660"/>
                  </a:lnTo>
                  <a:cubicBezTo>
                    <a:pt x="18494" y="5660"/>
                    <a:pt x="19701" y="5675"/>
                    <a:pt x="21230" y="5675"/>
                  </a:cubicBezTo>
                  <a:cubicBezTo>
                    <a:pt x="24012" y="5675"/>
                    <a:pt x="27864" y="5626"/>
                    <a:pt x="27470" y="5346"/>
                  </a:cubicBezTo>
                  <a:cubicBezTo>
                    <a:pt x="26861" y="4912"/>
                    <a:pt x="25037" y="4571"/>
                    <a:pt x="24129" y="4571"/>
                  </a:cubicBezTo>
                  <a:cubicBezTo>
                    <a:pt x="23223" y="4571"/>
                    <a:pt x="23465" y="3350"/>
                    <a:pt x="22522" y="2932"/>
                  </a:cubicBezTo>
                  <a:cubicBezTo>
                    <a:pt x="22430" y="2891"/>
                    <a:pt x="22345" y="2873"/>
                    <a:pt x="22264" y="2873"/>
                  </a:cubicBezTo>
                  <a:cubicBezTo>
                    <a:pt x="21661" y="2873"/>
                    <a:pt x="21326" y="3873"/>
                    <a:pt x="20805" y="3873"/>
                  </a:cubicBezTo>
                  <a:cubicBezTo>
                    <a:pt x="20678" y="3873"/>
                    <a:pt x="20540" y="3813"/>
                    <a:pt x="20384" y="3665"/>
                  </a:cubicBezTo>
                  <a:cubicBezTo>
                    <a:pt x="19530" y="2853"/>
                    <a:pt x="19870" y="70"/>
                    <a:pt x="17509" y="70"/>
                  </a:cubicBezTo>
                  <a:cubicBezTo>
                    <a:pt x="17433" y="70"/>
                    <a:pt x="17355" y="73"/>
                    <a:pt x="17274" y="79"/>
                  </a:cubicBezTo>
                  <a:cubicBezTo>
                    <a:pt x="14655" y="269"/>
                    <a:pt x="15295" y="2617"/>
                    <a:pt x="14136" y="3053"/>
                  </a:cubicBezTo>
                  <a:cubicBezTo>
                    <a:pt x="14059" y="3081"/>
                    <a:pt x="13985" y="3095"/>
                    <a:pt x="13911" y="3095"/>
                  </a:cubicBezTo>
                  <a:cubicBezTo>
                    <a:pt x="12873" y="3095"/>
                    <a:pt x="12107" y="404"/>
                    <a:pt x="10538" y="84"/>
                  </a:cubicBezTo>
                  <a:cubicBezTo>
                    <a:pt x="10263" y="28"/>
                    <a:pt x="9982" y="0"/>
                    <a:pt x="9704" y="0"/>
                  </a:cubicBezTo>
                  <a:close/>
                </a:path>
              </a:pathLst>
            </a:custGeom>
            <a:solidFill>
              <a:srgbClr val="FFFFFF"/>
            </a:solidFill>
            <a:ln>
              <a:noFill/>
            </a:ln>
          </p:spPr>
          <p:txBody>
            <a:bodyPr spcFirstLastPara="1" wrap="square" lIns="91425" tIns="91425" rIns="91425" bIns="91425" anchor="ctr" anchorCtr="0">
              <a:noAutofit/>
            </a:bodyPr>
            <a:lstStyle/>
            <a:p>
              <a:endParaRPr sz="3200"/>
            </a:p>
          </p:txBody>
        </p:sp>
      </p:grpSp>
      <p:sp>
        <p:nvSpPr>
          <p:cNvPr id="17" name="Google Shape;17;p2"/>
          <p:cNvSpPr txBox="1">
            <a:spLocks noGrp="1"/>
          </p:cNvSpPr>
          <p:nvPr>
            <p:ph type="ctrTitle"/>
          </p:nvPr>
        </p:nvSpPr>
        <p:spPr>
          <a:xfrm>
            <a:off x="3717600" y="2520959"/>
            <a:ext cx="4756800" cy="1683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3600"/>
              <a:buNone/>
              <a:defRPr sz="4800"/>
            </a:lvl1pPr>
            <a:lvl2pPr lvl="1" algn="ctr">
              <a:lnSpc>
                <a:spcPct val="80000"/>
              </a:lnSpc>
              <a:spcBef>
                <a:spcPts val="0"/>
              </a:spcBef>
              <a:spcAft>
                <a:spcPts val="0"/>
              </a:spcAft>
              <a:buSzPts val="5200"/>
              <a:buNone/>
              <a:defRPr sz="6933"/>
            </a:lvl2pPr>
            <a:lvl3pPr lvl="2" algn="ctr">
              <a:lnSpc>
                <a:spcPct val="80000"/>
              </a:lnSpc>
              <a:spcBef>
                <a:spcPts val="0"/>
              </a:spcBef>
              <a:spcAft>
                <a:spcPts val="0"/>
              </a:spcAft>
              <a:buSzPts val="5200"/>
              <a:buNone/>
              <a:defRPr sz="6933"/>
            </a:lvl3pPr>
            <a:lvl4pPr lvl="3" algn="ctr">
              <a:lnSpc>
                <a:spcPct val="80000"/>
              </a:lnSpc>
              <a:spcBef>
                <a:spcPts val="0"/>
              </a:spcBef>
              <a:spcAft>
                <a:spcPts val="0"/>
              </a:spcAft>
              <a:buSzPts val="5200"/>
              <a:buNone/>
              <a:defRPr sz="6933"/>
            </a:lvl4pPr>
            <a:lvl5pPr lvl="4" algn="ctr">
              <a:lnSpc>
                <a:spcPct val="80000"/>
              </a:lnSpc>
              <a:spcBef>
                <a:spcPts val="0"/>
              </a:spcBef>
              <a:spcAft>
                <a:spcPts val="0"/>
              </a:spcAft>
              <a:buSzPts val="5200"/>
              <a:buNone/>
              <a:defRPr sz="6933"/>
            </a:lvl5pPr>
            <a:lvl6pPr lvl="5" algn="ctr">
              <a:lnSpc>
                <a:spcPct val="80000"/>
              </a:lnSpc>
              <a:spcBef>
                <a:spcPts val="0"/>
              </a:spcBef>
              <a:spcAft>
                <a:spcPts val="0"/>
              </a:spcAft>
              <a:buSzPts val="5200"/>
              <a:buNone/>
              <a:defRPr sz="6933"/>
            </a:lvl6pPr>
            <a:lvl7pPr lvl="6" algn="ctr">
              <a:lnSpc>
                <a:spcPct val="80000"/>
              </a:lnSpc>
              <a:spcBef>
                <a:spcPts val="0"/>
              </a:spcBef>
              <a:spcAft>
                <a:spcPts val="0"/>
              </a:spcAft>
              <a:buSzPts val="5200"/>
              <a:buNone/>
              <a:defRPr sz="6933"/>
            </a:lvl7pPr>
            <a:lvl8pPr lvl="7" algn="ctr">
              <a:lnSpc>
                <a:spcPct val="80000"/>
              </a:lnSpc>
              <a:spcBef>
                <a:spcPts val="0"/>
              </a:spcBef>
              <a:spcAft>
                <a:spcPts val="0"/>
              </a:spcAft>
              <a:buSzPts val="5200"/>
              <a:buNone/>
              <a:defRPr sz="6933"/>
            </a:lvl8pPr>
            <a:lvl9pPr lvl="8" algn="ctr">
              <a:lnSpc>
                <a:spcPct val="80000"/>
              </a:lnSpc>
              <a:spcBef>
                <a:spcPts val="0"/>
              </a:spcBef>
              <a:spcAft>
                <a:spcPts val="0"/>
              </a:spcAft>
              <a:buSzPts val="5200"/>
              <a:buNone/>
              <a:defRPr sz="6933"/>
            </a:lvl9pPr>
          </a:lstStyle>
          <a:p>
            <a:endParaRPr/>
          </a:p>
        </p:txBody>
      </p:sp>
      <p:sp>
        <p:nvSpPr>
          <p:cNvPr id="18" name="Google Shape;18;p2"/>
          <p:cNvSpPr txBox="1">
            <a:spLocks noGrp="1"/>
          </p:cNvSpPr>
          <p:nvPr>
            <p:ph type="subTitle" idx="1"/>
          </p:nvPr>
        </p:nvSpPr>
        <p:spPr>
          <a:xfrm>
            <a:off x="4278000" y="4192500"/>
            <a:ext cx="3636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6673230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2688132" y="-2617962"/>
            <a:ext cx="11375993" cy="11615395"/>
            <a:chOff x="2016098" y="-1963471"/>
            <a:chExt cx="8531995" cy="8711546"/>
          </a:xfrm>
        </p:grpSpPr>
        <p:sp>
          <p:nvSpPr>
            <p:cNvPr id="21" name="Google Shape;21;p3"/>
            <p:cNvSpPr/>
            <p:nvPr/>
          </p:nvSpPr>
          <p:spPr>
            <a:xfrm rot="7743169" flipH="1">
              <a:off x="2909995" y="-365122"/>
              <a:ext cx="6744202" cy="5514847"/>
            </a:xfrm>
            <a:custGeom>
              <a:avLst/>
              <a:gdLst/>
              <a:ahLst/>
              <a:cxnLst/>
              <a:rect l="l" t="t" r="r" b="b"/>
              <a:pathLst>
                <a:path w="203233" h="140090" extrusionOk="0">
                  <a:moveTo>
                    <a:pt x="64876" y="0"/>
                  </a:moveTo>
                  <a:lnTo>
                    <a:pt x="2595" y="15858"/>
                  </a:lnTo>
                  <a:cubicBezTo>
                    <a:pt x="0" y="31140"/>
                    <a:pt x="8650" y="48729"/>
                    <a:pt x="48730" y="63146"/>
                  </a:cubicBezTo>
                  <a:cubicBezTo>
                    <a:pt x="88808" y="77563"/>
                    <a:pt x="35748" y="132411"/>
                    <a:pt x="120805" y="139532"/>
                  </a:cubicBezTo>
                  <a:cubicBezTo>
                    <a:pt x="125323" y="139911"/>
                    <a:pt x="129529" y="140090"/>
                    <a:pt x="133445" y="140090"/>
                  </a:cubicBezTo>
                  <a:cubicBezTo>
                    <a:pt x="203233" y="140090"/>
                    <a:pt x="180437" y="83179"/>
                    <a:pt x="180437" y="83179"/>
                  </a:cubicBezTo>
                  <a:lnTo>
                    <a:pt x="64876" y="0"/>
                  </a:lnTo>
                  <a:close/>
                </a:path>
              </a:pathLst>
            </a:custGeom>
            <a:solidFill>
              <a:schemeClr val="accent5"/>
            </a:solidFill>
            <a:ln>
              <a:noFill/>
            </a:ln>
          </p:spPr>
          <p:txBody>
            <a:bodyPr spcFirstLastPara="1" wrap="square" lIns="91425" tIns="91425" rIns="91425" bIns="91425" anchor="ctr" anchorCtr="0">
              <a:noAutofit/>
            </a:bodyPr>
            <a:lstStyle/>
            <a:p>
              <a:endParaRPr sz="3200"/>
            </a:p>
          </p:txBody>
        </p:sp>
        <p:sp>
          <p:nvSpPr>
            <p:cNvPr id="22" name="Google Shape;22;p3"/>
            <p:cNvSpPr/>
            <p:nvPr/>
          </p:nvSpPr>
          <p:spPr>
            <a:xfrm>
              <a:off x="7378550" y="-63575"/>
              <a:ext cx="1920000" cy="5301000"/>
            </a:xfrm>
            <a:prstGeom prst="rect">
              <a:avLst/>
            </a:prstGeom>
            <a:solidFill>
              <a:schemeClr val="accent5"/>
            </a:solidFill>
            <a:ln>
              <a:noFill/>
            </a:ln>
          </p:spPr>
          <p:txBody>
            <a:bodyPr spcFirstLastPara="1" wrap="square" lIns="91425" tIns="91425" rIns="91425" bIns="91425" anchor="ctr" anchorCtr="0">
              <a:noAutofit/>
            </a:bodyPr>
            <a:lstStyle/>
            <a:p>
              <a:endParaRPr sz="3200"/>
            </a:p>
          </p:txBody>
        </p:sp>
      </p:grpSp>
      <p:sp>
        <p:nvSpPr>
          <p:cNvPr id="23" name="Google Shape;23;p3"/>
          <p:cNvSpPr txBox="1">
            <a:spLocks noGrp="1"/>
          </p:cNvSpPr>
          <p:nvPr>
            <p:ph type="title"/>
          </p:nvPr>
        </p:nvSpPr>
        <p:spPr>
          <a:xfrm>
            <a:off x="7945833" y="2990767"/>
            <a:ext cx="3240800" cy="1122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3600"/>
              <a:buNone/>
              <a:defRPr sz="4800"/>
            </a:lvl1pPr>
            <a:lvl2pPr lvl="1" algn="ctr">
              <a:lnSpc>
                <a:spcPct val="90000"/>
              </a:lnSpc>
              <a:spcBef>
                <a:spcPts val="0"/>
              </a:spcBef>
              <a:spcAft>
                <a:spcPts val="0"/>
              </a:spcAft>
              <a:buSzPts val="3600"/>
              <a:buNone/>
              <a:defRPr sz="4800"/>
            </a:lvl2pPr>
            <a:lvl3pPr lvl="2" algn="ctr">
              <a:lnSpc>
                <a:spcPct val="90000"/>
              </a:lnSpc>
              <a:spcBef>
                <a:spcPts val="0"/>
              </a:spcBef>
              <a:spcAft>
                <a:spcPts val="0"/>
              </a:spcAft>
              <a:buSzPts val="3600"/>
              <a:buNone/>
              <a:defRPr sz="4800"/>
            </a:lvl3pPr>
            <a:lvl4pPr lvl="3" algn="ctr">
              <a:lnSpc>
                <a:spcPct val="90000"/>
              </a:lnSpc>
              <a:spcBef>
                <a:spcPts val="0"/>
              </a:spcBef>
              <a:spcAft>
                <a:spcPts val="0"/>
              </a:spcAft>
              <a:buSzPts val="3600"/>
              <a:buNone/>
              <a:defRPr sz="4800"/>
            </a:lvl4pPr>
            <a:lvl5pPr lvl="4" algn="ctr">
              <a:lnSpc>
                <a:spcPct val="90000"/>
              </a:lnSpc>
              <a:spcBef>
                <a:spcPts val="0"/>
              </a:spcBef>
              <a:spcAft>
                <a:spcPts val="0"/>
              </a:spcAft>
              <a:buSzPts val="3600"/>
              <a:buNone/>
              <a:defRPr sz="4800"/>
            </a:lvl5pPr>
            <a:lvl6pPr lvl="5" algn="ctr">
              <a:lnSpc>
                <a:spcPct val="90000"/>
              </a:lnSpc>
              <a:spcBef>
                <a:spcPts val="0"/>
              </a:spcBef>
              <a:spcAft>
                <a:spcPts val="0"/>
              </a:spcAft>
              <a:buSzPts val="3600"/>
              <a:buNone/>
              <a:defRPr sz="4800"/>
            </a:lvl6pPr>
            <a:lvl7pPr lvl="6" algn="ctr">
              <a:lnSpc>
                <a:spcPct val="90000"/>
              </a:lnSpc>
              <a:spcBef>
                <a:spcPts val="0"/>
              </a:spcBef>
              <a:spcAft>
                <a:spcPts val="0"/>
              </a:spcAft>
              <a:buSzPts val="3600"/>
              <a:buNone/>
              <a:defRPr sz="4800"/>
            </a:lvl7pPr>
            <a:lvl8pPr lvl="7" algn="ctr">
              <a:lnSpc>
                <a:spcPct val="90000"/>
              </a:lnSpc>
              <a:spcBef>
                <a:spcPts val="0"/>
              </a:spcBef>
              <a:spcAft>
                <a:spcPts val="0"/>
              </a:spcAft>
              <a:buSzPts val="3600"/>
              <a:buNone/>
              <a:defRPr sz="4800"/>
            </a:lvl8pPr>
            <a:lvl9pPr lvl="8" algn="ctr">
              <a:lnSpc>
                <a:spcPct val="90000"/>
              </a:lnSpc>
              <a:spcBef>
                <a:spcPts val="0"/>
              </a:spcBef>
              <a:spcAft>
                <a:spcPts val="0"/>
              </a:spcAft>
              <a:buSzPts val="3600"/>
              <a:buNone/>
              <a:defRPr sz="4800"/>
            </a:lvl9pPr>
          </a:lstStyle>
          <a:p>
            <a:endParaRPr/>
          </a:p>
        </p:txBody>
      </p:sp>
      <p:sp>
        <p:nvSpPr>
          <p:cNvPr id="24" name="Google Shape;24;p3"/>
          <p:cNvSpPr txBox="1">
            <a:spLocks noGrp="1"/>
          </p:cNvSpPr>
          <p:nvPr>
            <p:ph type="title" idx="2" hasCustomPrompt="1"/>
          </p:nvPr>
        </p:nvSpPr>
        <p:spPr>
          <a:xfrm>
            <a:off x="7945833" y="1267833"/>
            <a:ext cx="4233200" cy="1672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25" name="Google Shape;25;p3"/>
          <p:cNvSpPr txBox="1">
            <a:spLocks noGrp="1"/>
          </p:cNvSpPr>
          <p:nvPr>
            <p:ph type="subTitle" idx="1"/>
          </p:nvPr>
        </p:nvSpPr>
        <p:spPr>
          <a:xfrm>
            <a:off x="7945833" y="4465567"/>
            <a:ext cx="31532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026831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4"/>
          <p:cNvGrpSpPr/>
          <p:nvPr/>
        </p:nvGrpSpPr>
        <p:grpSpPr>
          <a:xfrm rot="10800000">
            <a:off x="-1794935" y="-2175495"/>
            <a:ext cx="11375993" cy="11615395"/>
            <a:chOff x="2016098" y="-1963471"/>
            <a:chExt cx="8531995" cy="8711546"/>
          </a:xfrm>
        </p:grpSpPr>
        <p:sp>
          <p:nvSpPr>
            <p:cNvPr id="28" name="Google Shape;28;p4"/>
            <p:cNvSpPr/>
            <p:nvPr/>
          </p:nvSpPr>
          <p:spPr>
            <a:xfrm rot="7743169" flipH="1">
              <a:off x="2909995" y="-365122"/>
              <a:ext cx="6744202" cy="5514847"/>
            </a:xfrm>
            <a:custGeom>
              <a:avLst/>
              <a:gdLst/>
              <a:ahLst/>
              <a:cxnLst/>
              <a:rect l="l" t="t" r="r" b="b"/>
              <a:pathLst>
                <a:path w="203233" h="140090" extrusionOk="0">
                  <a:moveTo>
                    <a:pt x="64876" y="0"/>
                  </a:moveTo>
                  <a:lnTo>
                    <a:pt x="2595" y="15858"/>
                  </a:lnTo>
                  <a:cubicBezTo>
                    <a:pt x="0" y="31140"/>
                    <a:pt x="8650" y="48729"/>
                    <a:pt x="48730" y="63146"/>
                  </a:cubicBezTo>
                  <a:cubicBezTo>
                    <a:pt x="88808" y="77563"/>
                    <a:pt x="35748" y="132411"/>
                    <a:pt x="120805" y="139532"/>
                  </a:cubicBezTo>
                  <a:cubicBezTo>
                    <a:pt x="125323" y="139911"/>
                    <a:pt x="129529" y="140090"/>
                    <a:pt x="133445" y="140090"/>
                  </a:cubicBezTo>
                  <a:cubicBezTo>
                    <a:pt x="203233" y="140090"/>
                    <a:pt x="180437" y="83179"/>
                    <a:pt x="180437" y="83179"/>
                  </a:cubicBezTo>
                  <a:lnTo>
                    <a:pt x="64876" y="0"/>
                  </a:lnTo>
                  <a:close/>
                </a:path>
              </a:pathLst>
            </a:custGeom>
            <a:solidFill>
              <a:schemeClr val="accent5"/>
            </a:solidFill>
            <a:ln>
              <a:noFill/>
            </a:ln>
          </p:spPr>
          <p:txBody>
            <a:bodyPr spcFirstLastPara="1" wrap="square" lIns="91425" tIns="91425" rIns="91425" bIns="91425" anchor="ctr" anchorCtr="0">
              <a:noAutofit/>
            </a:bodyPr>
            <a:lstStyle/>
            <a:p>
              <a:endParaRPr sz="3200"/>
            </a:p>
          </p:txBody>
        </p:sp>
        <p:sp>
          <p:nvSpPr>
            <p:cNvPr id="29" name="Google Shape;29;p4"/>
            <p:cNvSpPr/>
            <p:nvPr/>
          </p:nvSpPr>
          <p:spPr>
            <a:xfrm>
              <a:off x="7378550" y="-63575"/>
              <a:ext cx="1920000" cy="5301000"/>
            </a:xfrm>
            <a:prstGeom prst="rect">
              <a:avLst/>
            </a:prstGeom>
            <a:solidFill>
              <a:schemeClr val="accent5"/>
            </a:solidFill>
            <a:ln>
              <a:noFill/>
            </a:ln>
          </p:spPr>
          <p:txBody>
            <a:bodyPr spcFirstLastPara="1" wrap="square" lIns="91425" tIns="91425" rIns="91425" bIns="91425" anchor="ctr" anchorCtr="0">
              <a:noAutofit/>
            </a:bodyPr>
            <a:lstStyle/>
            <a:p>
              <a:endParaRPr sz="3200"/>
            </a:p>
          </p:txBody>
        </p:sp>
      </p:grpSp>
      <p:sp>
        <p:nvSpPr>
          <p:cNvPr id="30" name="Google Shape;30;p4"/>
          <p:cNvSpPr txBox="1">
            <a:spLocks noGrp="1"/>
          </p:cNvSpPr>
          <p:nvPr>
            <p:ph type="body" idx="1"/>
          </p:nvPr>
        </p:nvSpPr>
        <p:spPr>
          <a:xfrm>
            <a:off x="1017333" y="1567133"/>
            <a:ext cx="10166800" cy="44340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sz="1733"/>
            </a:lvl1pPr>
            <a:lvl2pPr marL="1219170" lvl="1" indent="-414856" rtl="0">
              <a:spcBef>
                <a:spcPts val="2133"/>
              </a:spcBef>
              <a:spcAft>
                <a:spcPts val="0"/>
              </a:spcAft>
              <a:buSzPts val="1300"/>
              <a:buChar char="○"/>
              <a:defRPr sz="1733"/>
            </a:lvl2pPr>
            <a:lvl3pPr marL="1828754" lvl="2" indent="-414856" rtl="0">
              <a:spcBef>
                <a:spcPts val="2133"/>
              </a:spcBef>
              <a:spcAft>
                <a:spcPts val="0"/>
              </a:spcAft>
              <a:buSzPts val="1300"/>
              <a:buChar char="■"/>
              <a:defRPr sz="1733"/>
            </a:lvl3pPr>
            <a:lvl4pPr marL="2438339" lvl="3" indent="-414856" rtl="0">
              <a:spcBef>
                <a:spcPts val="2133"/>
              </a:spcBef>
              <a:spcAft>
                <a:spcPts val="0"/>
              </a:spcAft>
              <a:buSzPts val="1300"/>
              <a:buChar char="●"/>
              <a:defRPr sz="1733"/>
            </a:lvl4pPr>
            <a:lvl5pPr marL="3047924" lvl="4" indent="-414856" rtl="0">
              <a:spcBef>
                <a:spcPts val="2133"/>
              </a:spcBef>
              <a:spcAft>
                <a:spcPts val="0"/>
              </a:spcAft>
              <a:buSzPts val="1300"/>
              <a:buChar char="○"/>
              <a:defRPr sz="1733"/>
            </a:lvl5pPr>
            <a:lvl6pPr marL="3657509" lvl="5" indent="-414856" rtl="0">
              <a:spcBef>
                <a:spcPts val="2133"/>
              </a:spcBef>
              <a:spcAft>
                <a:spcPts val="0"/>
              </a:spcAft>
              <a:buSzPts val="1300"/>
              <a:buChar char="■"/>
              <a:defRPr sz="1733"/>
            </a:lvl6pPr>
            <a:lvl7pPr marL="4267093" lvl="6" indent="-414856" rtl="0">
              <a:spcBef>
                <a:spcPts val="2133"/>
              </a:spcBef>
              <a:spcAft>
                <a:spcPts val="0"/>
              </a:spcAft>
              <a:buSzPts val="1300"/>
              <a:buChar char="●"/>
              <a:defRPr sz="1733"/>
            </a:lvl7pPr>
            <a:lvl8pPr marL="4876678" lvl="7" indent="-414856" rtl="0">
              <a:spcBef>
                <a:spcPts val="2133"/>
              </a:spcBef>
              <a:spcAft>
                <a:spcPts val="0"/>
              </a:spcAft>
              <a:buSzPts val="1300"/>
              <a:buChar char="○"/>
              <a:defRPr sz="1733"/>
            </a:lvl8pPr>
            <a:lvl9pPr marL="5486263" lvl="8" indent="-414856" rtl="0">
              <a:spcBef>
                <a:spcPts val="2133"/>
              </a:spcBef>
              <a:spcAft>
                <a:spcPts val="2133"/>
              </a:spcAft>
              <a:buSzPts val="1300"/>
              <a:buChar char="■"/>
              <a:defRPr sz="1733"/>
            </a:lvl9pPr>
          </a:lstStyle>
          <a:p>
            <a:endParaRPr/>
          </a:p>
        </p:txBody>
      </p:sp>
      <p:sp>
        <p:nvSpPr>
          <p:cNvPr id="31" name="Google Shape;31;p4"/>
          <p:cNvSpPr txBox="1">
            <a:spLocks noGrp="1"/>
          </p:cNvSpPr>
          <p:nvPr>
            <p:ph type="title"/>
          </p:nvPr>
        </p:nvSpPr>
        <p:spPr>
          <a:xfrm>
            <a:off x="1017333" y="628500"/>
            <a:ext cx="9811200" cy="938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572121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778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p:nvPr/>
        </p:nvSpPr>
        <p:spPr>
          <a:xfrm>
            <a:off x="2773974" y="-440370"/>
            <a:ext cx="9627781" cy="7467188"/>
          </a:xfrm>
          <a:custGeom>
            <a:avLst/>
            <a:gdLst/>
            <a:ahLst/>
            <a:cxnLst/>
            <a:rect l="l" t="t" r="r" b="b"/>
            <a:pathLst>
              <a:path w="254928" h="197719" extrusionOk="0">
                <a:moveTo>
                  <a:pt x="254928" y="1"/>
                </a:moveTo>
                <a:cubicBezTo>
                  <a:pt x="254928" y="866"/>
                  <a:pt x="5098" y="6613"/>
                  <a:pt x="5098" y="6613"/>
                </a:cubicBezTo>
                <a:cubicBezTo>
                  <a:pt x="0" y="30277"/>
                  <a:pt x="31573" y="43252"/>
                  <a:pt x="48873" y="48442"/>
                </a:cubicBezTo>
                <a:cubicBezTo>
                  <a:pt x="66174" y="53632"/>
                  <a:pt x="59075" y="87305"/>
                  <a:pt x="72995" y="101633"/>
                </a:cubicBezTo>
                <a:cubicBezTo>
                  <a:pt x="86916" y="115961"/>
                  <a:pt x="132939" y="114695"/>
                  <a:pt x="158390" y="134335"/>
                </a:cubicBezTo>
                <a:cubicBezTo>
                  <a:pt x="183842" y="153973"/>
                  <a:pt x="191821" y="197718"/>
                  <a:pt x="191821" y="197718"/>
                </a:cubicBezTo>
                <a:lnTo>
                  <a:pt x="254928" y="197718"/>
                </a:lnTo>
                <a:lnTo>
                  <a:pt x="254928" y="1"/>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34" name="Google Shape;34;p5"/>
          <p:cNvSpPr txBox="1">
            <a:spLocks noGrp="1"/>
          </p:cNvSpPr>
          <p:nvPr>
            <p:ph type="body" idx="1"/>
          </p:nvPr>
        </p:nvSpPr>
        <p:spPr>
          <a:xfrm>
            <a:off x="957067" y="1657767"/>
            <a:ext cx="4824800" cy="443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5" name="Google Shape;35;p5"/>
          <p:cNvSpPr txBox="1">
            <a:spLocks noGrp="1"/>
          </p:cNvSpPr>
          <p:nvPr>
            <p:ph type="body" idx="2"/>
          </p:nvPr>
        </p:nvSpPr>
        <p:spPr>
          <a:xfrm>
            <a:off x="6410133" y="1657767"/>
            <a:ext cx="4824800" cy="443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6" name="Google Shape;36;p5"/>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62154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5"/>
        </a:solidFill>
        <a:effectLst/>
      </p:bgPr>
    </p:bg>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6"/>
          <p:cNvSpPr/>
          <p:nvPr/>
        </p:nvSpPr>
        <p:spPr>
          <a:xfrm rot="10800000">
            <a:off x="8096229" y="-10"/>
            <a:ext cx="4509403" cy="1426251"/>
          </a:xfrm>
          <a:custGeom>
            <a:avLst/>
            <a:gdLst/>
            <a:ahLst/>
            <a:cxnLst/>
            <a:rect l="l" t="t" r="r" b="b"/>
            <a:pathLst>
              <a:path w="96796" h="30615" extrusionOk="0">
                <a:moveTo>
                  <a:pt x="24014" y="1"/>
                </a:moveTo>
                <a:cubicBezTo>
                  <a:pt x="3631" y="1"/>
                  <a:pt x="1" y="30614"/>
                  <a:pt x="1" y="30614"/>
                </a:cubicBezTo>
                <a:lnTo>
                  <a:pt x="96761" y="30614"/>
                </a:lnTo>
                <a:cubicBezTo>
                  <a:pt x="96506" y="30593"/>
                  <a:pt x="94754" y="30117"/>
                  <a:pt x="89253" y="21745"/>
                </a:cubicBezTo>
                <a:cubicBezTo>
                  <a:pt x="84535" y="14567"/>
                  <a:pt x="80221" y="10463"/>
                  <a:pt x="74926" y="10463"/>
                </a:cubicBezTo>
                <a:cubicBezTo>
                  <a:pt x="72404" y="10463"/>
                  <a:pt x="69659" y="11394"/>
                  <a:pt x="66542" y="13367"/>
                </a:cubicBezTo>
                <a:cubicBezTo>
                  <a:pt x="62056" y="16207"/>
                  <a:pt x="58482" y="17324"/>
                  <a:pt x="55515" y="17324"/>
                </a:cubicBezTo>
                <a:cubicBezTo>
                  <a:pt x="46105" y="17324"/>
                  <a:pt x="42790" y="6087"/>
                  <a:pt x="35791" y="2894"/>
                </a:cubicBezTo>
                <a:cubicBezTo>
                  <a:pt x="31349" y="868"/>
                  <a:pt x="27444" y="1"/>
                  <a:pt x="24014" y="1"/>
                </a:cubicBezTo>
                <a:close/>
                <a:moveTo>
                  <a:pt x="96761" y="30614"/>
                </a:moveTo>
                <a:cubicBezTo>
                  <a:pt x="96769" y="30614"/>
                  <a:pt x="96776" y="30615"/>
                  <a:pt x="96781" y="30615"/>
                </a:cubicBezTo>
                <a:cubicBezTo>
                  <a:pt x="96791" y="30615"/>
                  <a:pt x="96796" y="30614"/>
                  <a:pt x="96796" y="30614"/>
                </a:cubicBezTo>
                <a:close/>
              </a:path>
            </a:pathLst>
          </a:custGeom>
          <a:solidFill>
            <a:schemeClr val="lt1"/>
          </a:solidFill>
          <a:ln>
            <a:noFill/>
          </a:ln>
        </p:spPr>
        <p:txBody>
          <a:bodyPr spcFirstLastPara="1" wrap="square" lIns="121900" tIns="121900" rIns="121900" bIns="121900" anchor="ctr" anchorCtr="0">
            <a:noAutofit/>
          </a:bodyPr>
          <a:lstStyle/>
          <a:p>
            <a:endParaRPr sz="3200"/>
          </a:p>
        </p:txBody>
      </p:sp>
      <p:sp>
        <p:nvSpPr>
          <p:cNvPr id="40" name="Google Shape;40;p6"/>
          <p:cNvSpPr/>
          <p:nvPr/>
        </p:nvSpPr>
        <p:spPr>
          <a:xfrm>
            <a:off x="-1483251" y="5168530"/>
            <a:ext cx="4436588" cy="2088201"/>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rgbClr val="FFFFFF"/>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37280149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1017333" y="2021733"/>
            <a:ext cx="4165200" cy="32724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endParaRPr/>
          </a:p>
        </p:txBody>
      </p:sp>
      <p:sp>
        <p:nvSpPr>
          <p:cNvPr id="43" name="Google Shape;43;p7"/>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118428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960667" y="600200"/>
            <a:ext cx="44892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46" name="Google Shape;46;p8"/>
          <p:cNvSpPr/>
          <p:nvPr/>
        </p:nvSpPr>
        <p:spPr>
          <a:xfrm rot="10800000">
            <a:off x="-802033" y="-649566"/>
            <a:ext cx="2559485" cy="7953935"/>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39269188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
        <p:cNvGrpSpPr/>
        <p:nvPr/>
      </p:nvGrpSpPr>
      <p:grpSpPr>
        <a:xfrm>
          <a:off x="0" y="0"/>
          <a:ext cx="0" cy="0"/>
          <a:chOff x="0" y="0"/>
          <a:chExt cx="0" cy="0"/>
        </a:xfrm>
      </p:grpSpPr>
      <p:sp>
        <p:nvSpPr>
          <p:cNvPr id="48" name="Google Shape;48;p9"/>
          <p:cNvSpPr txBox="1">
            <a:spLocks noGrp="1"/>
          </p:cNvSpPr>
          <p:nvPr>
            <p:ph type="subTitle" idx="1"/>
          </p:nvPr>
        </p:nvSpPr>
        <p:spPr>
          <a:xfrm>
            <a:off x="1017333" y="994367"/>
            <a:ext cx="4140400" cy="1646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Font typeface="Bree Serif"/>
              <a:buNone/>
              <a:defRPr sz="2800">
                <a:latin typeface="Bree Serif"/>
                <a:ea typeface="Bree Serif"/>
                <a:cs typeface="Bree Serif"/>
                <a:sym typeface="Bree Serif"/>
              </a:defRPr>
            </a:lvl1pPr>
            <a:lvl2pPr lvl="1" algn="ctr">
              <a:lnSpc>
                <a:spcPct val="100000"/>
              </a:lnSpc>
              <a:spcBef>
                <a:spcPts val="0"/>
              </a:spcBef>
              <a:spcAft>
                <a:spcPts val="0"/>
              </a:spcAft>
              <a:buSzPts val="2100"/>
              <a:buFont typeface="Bree Serif"/>
              <a:buNone/>
              <a:defRPr sz="2800">
                <a:latin typeface="Bree Serif"/>
                <a:ea typeface="Bree Serif"/>
                <a:cs typeface="Bree Serif"/>
                <a:sym typeface="Bree Serif"/>
              </a:defRPr>
            </a:lvl2pPr>
            <a:lvl3pPr lvl="2" algn="ctr">
              <a:lnSpc>
                <a:spcPct val="100000"/>
              </a:lnSpc>
              <a:spcBef>
                <a:spcPts val="0"/>
              </a:spcBef>
              <a:spcAft>
                <a:spcPts val="0"/>
              </a:spcAft>
              <a:buSzPts val="2100"/>
              <a:buFont typeface="Bree Serif"/>
              <a:buNone/>
              <a:defRPr sz="2800">
                <a:latin typeface="Bree Serif"/>
                <a:ea typeface="Bree Serif"/>
                <a:cs typeface="Bree Serif"/>
                <a:sym typeface="Bree Serif"/>
              </a:defRPr>
            </a:lvl3pPr>
            <a:lvl4pPr lvl="3" algn="ctr">
              <a:lnSpc>
                <a:spcPct val="100000"/>
              </a:lnSpc>
              <a:spcBef>
                <a:spcPts val="0"/>
              </a:spcBef>
              <a:spcAft>
                <a:spcPts val="0"/>
              </a:spcAft>
              <a:buSzPts val="2100"/>
              <a:buFont typeface="Bree Serif"/>
              <a:buNone/>
              <a:defRPr sz="2800">
                <a:latin typeface="Bree Serif"/>
                <a:ea typeface="Bree Serif"/>
                <a:cs typeface="Bree Serif"/>
                <a:sym typeface="Bree Serif"/>
              </a:defRPr>
            </a:lvl4pPr>
            <a:lvl5pPr lvl="4" algn="ctr">
              <a:lnSpc>
                <a:spcPct val="100000"/>
              </a:lnSpc>
              <a:spcBef>
                <a:spcPts val="0"/>
              </a:spcBef>
              <a:spcAft>
                <a:spcPts val="0"/>
              </a:spcAft>
              <a:buSzPts val="2100"/>
              <a:buFont typeface="Bree Serif"/>
              <a:buNone/>
              <a:defRPr sz="2800">
                <a:latin typeface="Bree Serif"/>
                <a:ea typeface="Bree Serif"/>
                <a:cs typeface="Bree Serif"/>
                <a:sym typeface="Bree Serif"/>
              </a:defRPr>
            </a:lvl5pPr>
            <a:lvl6pPr lvl="5" algn="ctr">
              <a:lnSpc>
                <a:spcPct val="100000"/>
              </a:lnSpc>
              <a:spcBef>
                <a:spcPts val="0"/>
              </a:spcBef>
              <a:spcAft>
                <a:spcPts val="0"/>
              </a:spcAft>
              <a:buSzPts val="2100"/>
              <a:buFont typeface="Bree Serif"/>
              <a:buNone/>
              <a:defRPr sz="2800">
                <a:latin typeface="Bree Serif"/>
                <a:ea typeface="Bree Serif"/>
                <a:cs typeface="Bree Serif"/>
                <a:sym typeface="Bree Serif"/>
              </a:defRPr>
            </a:lvl6pPr>
            <a:lvl7pPr lvl="6" algn="ctr">
              <a:lnSpc>
                <a:spcPct val="100000"/>
              </a:lnSpc>
              <a:spcBef>
                <a:spcPts val="0"/>
              </a:spcBef>
              <a:spcAft>
                <a:spcPts val="0"/>
              </a:spcAft>
              <a:buSzPts val="2100"/>
              <a:buFont typeface="Bree Serif"/>
              <a:buNone/>
              <a:defRPr sz="2800">
                <a:latin typeface="Bree Serif"/>
                <a:ea typeface="Bree Serif"/>
                <a:cs typeface="Bree Serif"/>
                <a:sym typeface="Bree Serif"/>
              </a:defRPr>
            </a:lvl7pPr>
            <a:lvl8pPr lvl="7" algn="ctr">
              <a:lnSpc>
                <a:spcPct val="100000"/>
              </a:lnSpc>
              <a:spcBef>
                <a:spcPts val="0"/>
              </a:spcBef>
              <a:spcAft>
                <a:spcPts val="0"/>
              </a:spcAft>
              <a:buSzPts val="2100"/>
              <a:buFont typeface="Bree Serif"/>
              <a:buNone/>
              <a:defRPr sz="2800">
                <a:latin typeface="Bree Serif"/>
                <a:ea typeface="Bree Serif"/>
                <a:cs typeface="Bree Serif"/>
                <a:sym typeface="Bree Serif"/>
              </a:defRPr>
            </a:lvl8pPr>
            <a:lvl9pPr lvl="8" algn="ctr">
              <a:lnSpc>
                <a:spcPct val="100000"/>
              </a:lnSpc>
              <a:spcBef>
                <a:spcPts val="0"/>
              </a:spcBef>
              <a:spcAft>
                <a:spcPts val="0"/>
              </a:spcAft>
              <a:buSzPts val="2100"/>
              <a:buFont typeface="Bree Serif"/>
              <a:buNone/>
              <a:defRPr sz="2800">
                <a:latin typeface="Bree Serif"/>
                <a:ea typeface="Bree Serif"/>
                <a:cs typeface="Bree Serif"/>
                <a:sym typeface="Bree Serif"/>
              </a:defRPr>
            </a:lvl9pPr>
          </a:lstStyle>
          <a:p>
            <a:endParaRPr/>
          </a:p>
        </p:txBody>
      </p:sp>
      <p:sp>
        <p:nvSpPr>
          <p:cNvPr id="49" name="Google Shape;49;p9"/>
          <p:cNvSpPr txBox="1">
            <a:spLocks noGrp="1"/>
          </p:cNvSpPr>
          <p:nvPr>
            <p:ph type="body" idx="2"/>
          </p:nvPr>
        </p:nvSpPr>
        <p:spPr>
          <a:xfrm>
            <a:off x="1017333" y="2813100"/>
            <a:ext cx="5172000" cy="2853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50" name="Google Shape;50;p9"/>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1" name="Google Shape;51;p9"/>
          <p:cNvGrpSpPr/>
          <p:nvPr/>
        </p:nvGrpSpPr>
        <p:grpSpPr>
          <a:xfrm>
            <a:off x="4728303" y="2024481"/>
            <a:ext cx="9492012" cy="4862096"/>
            <a:chOff x="3546227" y="1518361"/>
            <a:chExt cx="7119009" cy="3646572"/>
          </a:xfrm>
        </p:grpSpPr>
        <p:sp>
          <p:nvSpPr>
            <p:cNvPr id="52" name="Google Shape;52;p9"/>
            <p:cNvSpPr/>
            <p:nvPr/>
          </p:nvSpPr>
          <p:spPr>
            <a:xfrm>
              <a:off x="3546227" y="1518361"/>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rgbClr val="BDE9FC">
                <a:alpha val="37330"/>
              </a:srgbClr>
            </a:solidFill>
            <a:ln>
              <a:noFill/>
            </a:ln>
          </p:spPr>
          <p:txBody>
            <a:bodyPr spcFirstLastPara="1" wrap="square" lIns="91425" tIns="91425" rIns="91425" bIns="91425" anchor="ctr" anchorCtr="0">
              <a:noAutofit/>
            </a:bodyPr>
            <a:lstStyle/>
            <a:p>
              <a:endParaRPr sz="3200"/>
            </a:p>
          </p:txBody>
        </p:sp>
        <p:sp>
          <p:nvSpPr>
            <p:cNvPr id="53" name="Google Shape;53;p9"/>
            <p:cNvSpPr/>
            <p:nvPr/>
          </p:nvSpPr>
          <p:spPr>
            <a:xfrm>
              <a:off x="3546227" y="1842086"/>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chemeClr val="accent5"/>
            </a:solidFill>
            <a:ln>
              <a:noFill/>
            </a:ln>
          </p:spPr>
          <p:txBody>
            <a:bodyPr spcFirstLastPara="1" wrap="square" lIns="91425" tIns="91425" rIns="91425" bIns="91425" anchor="ctr" anchorCtr="0">
              <a:noAutofit/>
            </a:bodyPr>
            <a:lstStyle/>
            <a:p>
              <a:endParaRPr sz="3200"/>
            </a:p>
          </p:txBody>
        </p:sp>
      </p:grpSp>
    </p:spTree>
    <p:extLst>
      <p:ext uri="{BB962C8B-B14F-4D97-AF65-F5344CB8AC3E}">
        <p14:creationId xmlns:p14="http://schemas.microsoft.com/office/powerpoint/2010/main" val="14612218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p:nvPr/>
        </p:nvSpPr>
        <p:spPr>
          <a:xfrm rot="-5400000">
            <a:off x="1550315" y="-3063117"/>
            <a:ext cx="3568452" cy="9694705"/>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56" name="Google Shape;56;p10"/>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581900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sp>
        <p:nvSpPr>
          <p:cNvPr id="58" name="Google Shape;58;p11"/>
          <p:cNvSpPr/>
          <p:nvPr/>
        </p:nvSpPr>
        <p:spPr>
          <a:xfrm rot="-745891" flipH="1">
            <a:off x="2592097" y="2247140"/>
            <a:ext cx="11516720" cy="5420657"/>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59" name="Google Shape;59;p11"/>
          <p:cNvSpPr txBox="1">
            <a:spLocks noGrp="1"/>
          </p:cNvSpPr>
          <p:nvPr>
            <p:ph type="title" hasCustomPrompt="1"/>
          </p:nvPr>
        </p:nvSpPr>
        <p:spPr>
          <a:xfrm>
            <a:off x="1241733" y="905167"/>
            <a:ext cx="5368000" cy="1503200"/>
          </a:xfrm>
          <a:prstGeom prst="rect">
            <a:avLst/>
          </a:prstGeom>
        </p:spPr>
        <p:txBody>
          <a:bodyPr spcFirstLastPara="1" wrap="square" lIns="91425" tIns="91425" rIns="91425" bIns="91425" anchor="b" anchorCtr="0">
            <a:noAutofit/>
          </a:bodyPr>
          <a:lstStyle>
            <a:lvl1pPr lvl="0">
              <a:spcBef>
                <a:spcPts val="0"/>
              </a:spcBef>
              <a:spcAft>
                <a:spcPts val="0"/>
              </a:spcAft>
              <a:buSzPts val="7200"/>
              <a:buNone/>
              <a:defRPr sz="9600"/>
            </a:lvl1pPr>
            <a:lvl2pPr lvl="1">
              <a:spcBef>
                <a:spcPts val="0"/>
              </a:spcBef>
              <a:spcAft>
                <a:spcPts val="0"/>
              </a:spcAft>
              <a:buSzPts val="12000"/>
              <a:buNone/>
              <a:defRPr sz="16000"/>
            </a:lvl2pPr>
            <a:lvl3pPr lvl="2">
              <a:spcBef>
                <a:spcPts val="0"/>
              </a:spcBef>
              <a:spcAft>
                <a:spcPts val="0"/>
              </a:spcAft>
              <a:buSzPts val="12000"/>
              <a:buNone/>
              <a:defRPr sz="16000"/>
            </a:lvl3pPr>
            <a:lvl4pPr lvl="3">
              <a:spcBef>
                <a:spcPts val="0"/>
              </a:spcBef>
              <a:spcAft>
                <a:spcPts val="0"/>
              </a:spcAft>
              <a:buSzPts val="12000"/>
              <a:buNone/>
              <a:defRPr sz="16000"/>
            </a:lvl4pPr>
            <a:lvl5pPr lvl="4">
              <a:spcBef>
                <a:spcPts val="0"/>
              </a:spcBef>
              <a:spcAft>
                <a:spcPts val="0"/>
              </a:spcAft>
              <a:buSzPts val="12000"/>
              <a:buNone/>
              <a:defRPr sz="16000"/>
            </a:lvl5pPr>
            <a:lvl6pPr lvl="5">
              <a:spcBef>
                <a:spcPts val="0"/>
              </a:spcBef>
              <a:spcAft>
                <a:spcPts val="0"/>
              </a:spcAft>
              <a:buSzPts val="12000"/>
              <a:buNone/>
              <a:defRPr sz="16000"/>
            </a:lvl6pPr>
            <a:lvl7pPr lvl="6">
              <a:spcBef>
                <a:spcPts val="0"/>
              </a:spcBef>
              <a:spcAft>
                <a:spcPts val="0"/>
              </a:spcAft>
              <a:buSzPts val="12000"/>
              <a:buNone/>
              <a:defRPr sz="16000"/>
            </a:lvl7pPr>
            <a:lvl8pPr lvl="7">
              <a:spcBef>
                <a:spcPts val="0"/>
              </a:spcBef>
              <a:spcAft>
                <a:spcPts val="0"/>
              </a:spcAft>
              <a:buSzPts val="12000"/>
              <a:buNone/>
              <a:defRPr sz="16000"/>
            </a:lvl8pPr>
            <a:lvl9pPr lvl="8">
              <a:spcBef>
                <a:spcPts val="0"/>
              </a:spcBef>
              <a:spcAft>
                <a:spcPts val="0"/>
              </a:spcAft>
              <a:buSzPts val="12000"/>
              <a:buNone/>
              <a:defRPr sz="16000"/>
            </a:lvl9pPr>
          </a:lstStyle>
          <a:p>
            <a:r>
              <a:t>xx%</a:t>
            </a:r>
          </a:p>
        </p:txBody>
      </p:sp>
      <p:sp>
        <p:nvSpPr>
          <p:cNvPr id="60" name="Google Shape;60;p11"/>
          <p:cNvSpPr txBox="1">
            <a:spLocks noGrp="1"/>
          </p:cNvSpPr>
          <p:nvPr>
            <p:ph type="body" idx="1"/>
          </p:nvPr>
        </p:nvSpPr>
        <p:spPr>
          <a:xfrm>
            <a:off x="1241733" y="2408367"/>
            <a:ext cx="5368000" cy="1022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Tree>
    <p:extLst>
      <p:ext uri="{BB962C8B-B14F-4D97-AF65-F5344CB8AC3E}">
        <p14:creationId xmlns:p14="http://schemas.microsoft.com/office/powerpoint/2010/main" val="64860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extLst>
      <p:ext uri="{BB962C8B-B14F-4D97-AF65-F5344CB8AC3E}">
        <p14:creationId xmlns:p14="http://schemas.microsoft.com/office/powerpoint/2010/main" val="11748559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
        <p:cNvGrpSpPr/>
        <p:nvPr/>
      </p:nvGrpSpPr>
      <p:grpSpPr>
        <a:xfrm>
          <a:off x="0" y="0"/>
          <a:ext cx="0" cy="0"/>
          <a:chOff x="0" y="0"/>
          <a:chExt cx="0" cy="0"/>
        </a:xfrm>
      </p:grpSpPr>
      <p:sp>
        <p:nvSpPr>
          <p:cNvPr id="63" name="Google Shape;63;p13"/>
          <p:cNvSpPr/>
          <p:nvPr/>
        </p:nvSpPr>
        <p:spPr>
          <a:xfrm rot="-5400000">
            <a:off x="3876000" y="-419567"/>
            <a:ext cx="8251200" cy="8380800"/>
          </a:xfrm>
          <a:prstGeom prst="round2SameRect">
            <a:avLst>
              <a:gd name="adj1" fmla="val 50000"/>
              <a:gd name="adj2" fmla="val 0"/>
            </a:avLst>
          </a:prstGeom>
          <a:solidFill>
            <a:schemeClr val="accent5"/>
          </a:solidFill>
          <a:ln>
            <a:noFill/>
          </a:ln>
        </p:spPr>
        <p:txBody>
          <a:bodyPr spcFirstLastPara="1" wrap="square" lIns="121900" tIns="121900" rIns="121900" bIns="121900" anchor="ctr" anchorCtr="0">
            <a:noAutofit/>
          </a:bodyPr>
          <a:lstStyle/>
          <a:p>
            <a:endParaRPr sz="3200"/>
          </a:p>
        </p:txBody>
      </p:sp>
      <p:sp>
        <p:nvSpPr>
          <p:cNvPr id="64" name="Google Shape;64;p13"/>
          <p:cNvSpPr/>
          <p:nvPr/>
        </p:nvSpPr>
        <p:spPr>
          <a:xfrm>
            <a:off x="3789737" y="1791055"/>
            <a:ext cx="1390649" cy="283271"/>
          </a:xfrm>
          <a:custGeom>
            <a:avLst/>
            <a:gdLst/>
            <a:ahLst/>
            <a:cxnLst/>
            <a:rect l="l" t="t" r="r" b="b"/>
            <a:pathLst>
              <a:path w="27865" h="5676" extrusionOk="0">
                <a:moveTo>
                  <a:pt x="9705" y="0"/>
                </a:moveTo>
                <a:cubicBezTo>
                  <a:pt x="8288" y="0"/>
                  <a:pt x="6905" y="717"/>
                  <a:pt x="6276" y="2076"/>
                </a:cubicBezTo>
                <a:cubicBezTo>
                  <a:pt x="5228" y="4340"/>
                  <a:pt x="4535" y="4683"/>
                  <a:pt x="3740" y="4683"/>
                </a:cubicBezTo>
                <a:cubicBezTo>
                  <a:pt x="3394" y="4683"/>
                  <a:pt x="3028" y="4618"/>
                  <a:pt x="2606" y="4618"/>
                </a:cubicBezTo>
                <a:cubicBezTo>
                  <a:pt x="2384" y="4618"/>
                  <a:pt x="2146" y="4636"/>
                  <a:pt x="1888" y="4690"/>
                </a:cubicBezTo>
                <a:cubicBezTo>
                  <a:pt x="1" y="5087"/>
                  <a:pt x="507" y="5660"/>
                  <a:pt x="507" y="5660"/>
                </a:cubicBezTo>
                <a:lnTo>
                  <a:pt x="18496" y="5660"/>
                </a:lnTo>
                <a:cubicBezTo>
                  <a:pt x="18496" y="5660"/>
                  <a:pt x="19702" y="5675"/>
                  <a:pt x="21232" y="5675"/>
                </a:cubicBezTo>
                <a:cubicBezTo>
                  <a:pt x="24013" y="5675"/>
                  <a:pt x="27864" y="5626"/>
                  <a:pt x="27472" y="5346"/>
                </a:cubicBezTo>
                <a:cubicBezTo>
                  <a:pt x="26862" y="4912"/>
                  <a:pt x="25038" y="4571"/>
                  <a:pt x="24131" y="4571"/>
                </a:cubicBezTo>
                <a:cubicBezTo>
                  <a:pt x="23225" y="4571"/>
                  <a:pt x="23466" y="3350"/>
                  <a:pt x="22523" y="2932"/>
                </a:cubicBezTo>
                <a:cubicBezTo>
                  <a:pt x="22432" y="2891"/>
                  <a:pt x="22346" y="2873"/>
                  <a:pt x="22265" y="2873"/>
                </a:cubicBezTo>
                <a:cubicBezTo>
                  <a:pt x="21662" y="2873"/>
                  <a:pt x="21328" y="3873"/>
                  <a:pt x="20807" y="3873"/>
                </a:cubicBezTo>
                <a:cubicBezTo>
                  <a:pt x="20679" y="3873"/>
                  <a:pt x="20541" y="3813"/>
                  <a:pt x="20385" y="3665"/>
                </a:cubicBezTo>
                <a:cubicBezTo>
                  <a:pt x="19531" y="2853"/>
                  <a:pt x="19872" y="70"/>
                  <a:pt x="17510" y="70"/>
                </a:cubicBezTo>
                <a:cubicBezTo>
                  <a:pt x="17435" y="70"/>
                  <a:pt x="17356" y="73"/>
                  <a:pt x="17275" y="79"/>
                </a:cubicBezTo>
                <a:cubicBezTo>
                  <a:pt x="14657" y="269"/>
                  <a:pt x="15295" y="2617"/>
                  <a:pt x="14136" y="3053"/>
                </a:cubicBezTo>
                <a:cubicBezTo>
                  <a:pt x="14060" y="3081"/>
                  <a:pt x="13985" y="3095"/>
                  <a:pt x="13911" y="3095"/>
                </a:cubicBezTo>
                <a:cubicBezTo>
                  <a:pt x="12873" y="3095"/>
                  <a:pt x="12107" y="404"/>
                  <a:pt x="10540" y="84"/>
                </a:cubicBezTo>
                <a:cubicBezTo>
                  <a:pt x="10264" y="28"/>
                  <a:pt x="9984" y="0"/>
                  <a:pt x="9705" y="0"/>
                </a:cubicBezTo>
                <a:close/>
              </a:path>
            </a:pathLst>
          </a:custGeom>
          <a:solidFill>
            <a:srgbClr val="FFFFFF"/>
          </a:solidFill>
          <a:ln>
            <a:noFill/>
          </a:ln>
        </p:spPr>
        <p:txBody>
          <a:bodyPr spcFirstLastPara="1" wrap="square" lIns="121900" tIns="121900" rIns="121900" bIns="121900" anchor="ctr" anchorCtr="0">
            <a:noAutofit/>
          </a:bodyPr>
          <a:lstStyle/>
          <a:p>
            <a:endParaRPr sz="3200"/>
          </a:p>
        </p:txBody>
      </p:sp>
      <p:sp>
        <p:nvSpPr>
          <p:cNvPr id="65" name="Google Shape;65;p13"/>
          <p:cNvSpPr/>
          <p:nvPr/>
        </p:nvSpPr>
        <p:spPr>
          <a:xfrm>
            <a:off x="4705337" y="2742089"/>
            <a:ext cx="1390649" cy="283271"/>
          </a:xfrm>
          <a:custGeom>
            <a:avLst/>
            <a:gdLst/>
            <a:ahLst/>
            <a:cxnLst/>
            <a:rect l="l" t="t" r="r" b="b"/>
            <a:pathLst>
              <a:path w="27865" h="5676" extrusionOk="0">
                <a:moveTo>
                  <a:pt x="9705" y="0"/>
                </a:moveTo>
                <a:cubicBezTo>
                  <a:pt x="8288" y="0"/>
                  <a:pt x="6905" y="717"/>
                  <a:pt x="6276" y="2076"/>
                </a:cubicBezTo>
                <a:cubicBezTo>
                  <a:pt x="5228" y="4340"/>
                  <a:pt x="4535" y="4683"/>
                  <a:pt x="3740" y="4683"/>
                </a:cubicBezTo>
                <a:cubicBezTo>
                  <a:pt x="3394" y="4683"/>
                  <a:pt x="3028" y="4618"/>
                  <a:pt x="2606" y="4618"/>
                </a:cubicBezTo>
                <a:cubicBezTo>
                  <a:pt x="2384" y="4618"/>
                  <a:pt x="2146" y="4636"/>
                  <a:pt x="1888" y="4690"/>
                </a:cubicBezTo>
                <a:cubicBezTo>
                  <a:pt x="1" y="5087"/>
                  <a:pt x="507" y="5660"/>
                  <a:pt x="507" y="5660"/>
                </a:cubicBezTo>
                <a:lnTo>
                  <a:pt x="18496" y="5660"/>
                </a:lnTo>
                <a:cubicBezTo>
                  <a:pt x="18496" y="5660"/>
                  <a:pt x="19702" y="5675"/>
                  <a:pt x="21232" y="5675"/>
                </a:cubicBezTo>
                <a:cubicBezTo>
                  <a:pt x="24013" y="5675"/>
                  <a:pt x="27864" y="5626"/>
                  <a:pt x="27472" y="5346"/>
                </a:cubicBezTo>
                <a:cubicBezTo>
                  <a:pt x="26862" y="4912"/>
                  <a:pt x="25038" y="4571"/>
                  <a:pt x="24131" y="4571"/>
                </a:cubicBezTo>
                <a:cubicBezTo>
                  <a:pt x="23225" y="4571"/>
                  <a:pt x="23466" y="3350"/>
                  <a:pt x="22523" y="2932"/>
                </a:cubicBezTo>
                <a:cubicBezTo>
                  <a:pt x="22432" y="2891"/>
                  <a:pt x="22346" y="2873"/>
                  <a:pt x="22265" y="2873"/>
                </a:cubicBezTo>
                <a:cubicBezTo>
                  <a:pt x="21662" y="2873"/>
                  <a:pt x="21328" y="3873"/>
                  <a:pt x="20807" y="3873"/>
                </a:cubicBezTo>
                <a:cubicBezTo>
                  <a:pt x="20679" y="3873"/>
                  <a:pt x="20541" y="3813"/>
                  <a:pt x="20385" y="3665"/>
                </a:cubicBezTo>
                <a:cubicBezTo>
                  <a:pt x="19531" y="2853"/>
                  <a:pt x="19872" y="70"/>
                  <a:pt x="17510" y="70"/>
                </a:cubicBezTo>
                <a:cubicBezTo>
                  <a:pt x="17435" y="70"/>
                  <a:pt x="17356" y="73"/>
                  <a:pt x="17275" y="79"/>
                </a:cubicBezTo>
                <a:cubicBezTo>
                  <a:pt x="14657" y="269"/>
                  <a:pt x="15295" y="2617"/>
                  <a:pt x="14136" y="3053"/>
                </a:cubicBezTo>
                <a:cubicBezTo>
                  <a:pt x="14060" y="3081"/>
                  <a:pt x="13985" y="3095"/>
                  <a:pt x="13911" y="3095"/>
                </a:cubicBezTo>
                <a:cubicBezTo>
                  <a:pt x="12873" y="3095"/>
                  <a:pt x="12107" y="404"/>
                  <a:pt x="10540" y="84"/>
                </a:cubicBezTo>
                <a:cubicBezTo>
                  <a:pt x="10264" y="28"/>
                  <a:pt x="9984" y="0"/>
                  <a:pt x="9705" y="0"/>
                </a:cubicBezTo>
                <a:close/>
              </a:path>
            </a:pathLst>
          </a:custGeom>
          <a:solidFill>
            <a:srgbClr val="FFFFFF"/>
          </a:solidFill>
          <a:ln>
            <a:noFill/>
          </a:ln>
        </p:spPr>
        <p:txBody>
          <a:bodyPr spcFirstLastPara="1" wrap="square" lIns="121900" tIns="121900" rIns="121900" bIns="121900" anchor="ctr" anchorCtr="0">
            <a:noAutofit/>
          </a:bodyPr>
          <a:lstStyle/>
          <a:p>
            <a:endParaRPr sz="3200"/>
          </a:p>
        </p:txBody>
      </p:sp>
      <p:sp>
        <p:nvSpPr>
          <p:cNvPr id="66" name="Google Shape;66;p13"/>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7359700" y="632276"/>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68" name="Google Shape;68;p13"/>
          <p:cNvSpPr txBox="1">
            <a:spLocks noGrp="1"/>
          </p:cNvSpPr>
          <p:nvPr>
            <p:ph type="subTitle" idx="1"/>
          </p:nvPr>
        </p:nvSpPr>
        <p:spPr>
          <a:xfrm>
            <a:off x="7359700" y="1027463"/>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3" hasCustomPrompt="1"/>
          </p:nvPr>
        </p:nvSpPr>
        <p:spPr>
          <a:xfrm>
            <a:off x="5448533" y="836176"/>
            <a:ext cx="1708000" cy="81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t>xx%</a:t>
            </a:r>
          </a:p>
        </p:txBody>
      </p:sp>
      <p:sp>
        <p:nvSpPr>
          <p:cNvPr id="70" name="Google Shape;70;p13"/>
          <p:cNvSpPr txBox="1">
            <a:spLocks noGrp="1"/>
          </p:cNvSpPr>
          <p:nvPr>
            <p:ph type="title" idx="4"/>
          </p:nvPr>
        </p:nvSpPr>
        <p:spPr>
          <a:xfrm>
            <a:off x="7359700" y="2060761"/>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71" name="Google Shape;71;p13"/>
          <p:cNvSpPr txBox="1">
            <a:spLocks noGrp="1"/>
          </p:cNvSpPr>
          <p:nvPr>
            <p:ph type="subTitle" idx="5"/>
          </p:nvPr>
        </p:nvSpPr>
        <p:spPr>
          <a:xfrm>
            <a:off x="7359700" y="2455948"/>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6" hasCustomPrompt="1"/>
          </p:nvPr>
        </p:nvSpPr>
        <p:spPr>
          <a:xfrm>
            <a:off x="5448533" y="2264661"/>
            <a:ext cx="1708000" cy="81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t>xx%</a:t>
            </a:r>
          </a:p>
        </p:txBody>
      </p:sp>
      <p:sp>
        <p:nvSpPr>
          <p:cNvPr id="73" name="Google Shape;73;p13"/>
          <p:cNvSpPr txBox="1">
            <a:spLocks noGrp="1"/>
          </p:cNvSpPr>
          <p:nvPr>
            <p:ph type="title" idx="7"/>
          </p:nvPr>
        </p:nvSpPr>
        <p:spPr>
          <a:xfrm>
            <a:off x="7359700" y="3489245"/>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74" name="Google Shape;74;p13"/>
          <p:cNvSpPr txBox="1">
            <a:spLocks noGrp="1"/>
          </p:cNvSpPr>
          <p:nvPr>
            <p:ph type="subTitle" idx="8"/>
          </p:nvPr>
        </p:nvSpPr>
        <p:spPr>
          <a:xfrm>
            <a:off x="7359700" y="3884433"/>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9" hasCustomPrompt="1"/>
          </p:nvPr>
        </p:nvSpPr>
        <p:spPr>
          <a:xfrm>
            <a:off x="5448533" y="3693145"/>
            <a:ext cx="1708000" cy="81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t>xx%</a:t>
            </a:r>
          </a:p>
        </p:txBody>
      </p:sp>
      <p:sp>
        <p:nvSpPr>
          <p:cNvPr id="76" name="Google Shape;76;p13"/>
          <p:cNvSpPr txBox="1">
            <a:spLocks noGrp="1"/>
          </p:cNvSpPr>
          <p:nvPr>
            <p:ph type="title" idx="13"/>
          </p:nvPr>
        </p:nvSpPr>
        <p:spPr>
          <a:xfrm>
            <a:off x="7359700" y="4917731"/>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77" name="Google Shape;77;p13"/>
          <p:cNvSpPr txBox="1">
            <a:spLocks noGrp="1"/>
          </p:cNvSpPr>
          <p:nvPr>
            <p:ph type="subTitle" idx="14"/>
          </p:nvPr>
        </p:nvSpPr>
        <p:spPr>
          <a:xfrm>
            <a:off x="7359700" y="5312919"/>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15" hasCustomPrompt="1"/>
          </p:nvPr>
        </p:nvSpPr>
        <p:spPr>
          <a:xfrm>
            <a:off x="5448533" y="5121631"/>
            <a:ext cx="1708000" cy="81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t>xx%</a:t>
            </a:r>
          </a:p>
        </p:txBody>
      </p:sp>
    </p:spTree>
    <p:extLst>
      <p:ext uri="{BB962C8B-B14F-4D97-AF65-F5344CB8AC3E}">
        <p14:creationId xmlns:p14="http://schemas.microsoft.com/office/powerpoint/2010/main" val="10490511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4"/>
          <p:cNvSpPr txBox="1">
            <a:spLocks noGrp="1"/>
          </p:cNvSpPr>
          <p:nvPr>
            <p:ph type="title" idx="2"/>
          </p:nvPr>
        </p:nvSpPr>
        <p:spPr>
          <a:xfrm>
            <a:off x="1170300" y="39981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2" name="Google Shape;82;p14"/>
          <p:cNvSpPr txBox="1">
            <a:spLocks noGrp="1"/>
          </p:cNvSpPr>
          <p:nvPr>
            <p:ph type="subTitle" idx="1"/>
          </p:nvPr>
        </p:nvSpPr>
        <p:spPr>
          <a:xfrm>
            <a:off x="1170300" y="4494968"/>
            <a:ext cx="27076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4"/>
          <p:cNvSpPr txBox="1">
            <a:spLocks noGrp="1"/>
          </p:cNvSpPr>
          <p:nvPr>
            <p:ph type="title" idx="3"/>
          </p:nvPr>
        </p:nvSpPr>
        <p:spPr>
          <a:xfrm>
            <a:off x="4742200" y="39981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4" name="Google Shape;84;p14"/>
          <p:cNvSpPr/>
          <p:nvPr/>
        </p:nvSpPr>
        <p:spPr>
          <a:xfrm>
            <a:off x="9927536" y="-47772"/>
            <a:ext cx="2559485" cy="6953523"/>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85" name="Google Shape;85;p14"/>
          <p:cNvSpPr/>
          <p:nvPr/>
        </p:nvSpPr>
        <p:spPr>
          <a:xfrm>
            <a:off x="-1336335" y="4909000"/>
            <a:ext cx="4887040" cy="2300219"/>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86" name="Google Shape;86;p14"/>
          <p:cNvSpPr txBox="1">
            <a:spLocks noGrp="1"/>
          </p:cNvSpPr>
          <p:nvPr>
            <p:ph type="subTitle" idx="4"/>
          </p:nvPr>
        </p:nvSpPr>
        <p:spPr>
          <a:xfrm>
            <a:off x="4742200" y="4494968"/>
            <a:ext cx="27076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4"/>
          <p:cNvSpPr txBox="1">
            <a:spLocks noGrp="1"/>
          </p:cNvSpPr>
          <p:nvPr>
            <p:ph type="title" idx="5"/>
          </p:nvPr>
        </p:nvSpPr>
        <p:spPr>
          <a:xfrm>
            <a:off x="8314100" y="39981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8" name="Google Shape;88;p14"/>
          <p:cNvSpPr txBox="1">
            <a:spLocks noGrp="1"/>
          </p:cNvSpPr>
          <p:nvPr>
            <p:ph type="subTitle" idx="6"/>
          </p:nvPr>
        </p:nvSpPr>
        <p:spPr>
          <a:xfrm>
            <a:off x="8314100" y="4494968"/>
            <a:ext cx="27076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6500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3215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89"/>
        <p:cNvGrpSpPr/>
        <p:nvPr/>
      </p:nvGrpSpPr>
      <p:grpSpPr>
        <a:xfrm>
          <a:off x="0" y="0"/>
          <a:ext cx="0" cy="0"/>
          <a:chOff x="0" y="0"/>
          <a:chExt cx="0" cy="0"/>
        </a:xfrm>
      </p:grpSpPr>
      <p:sp>
        <p:nvSpPr>
          <p:cNvPr id="90" name="Google Shape;90;p15"/>
          <p:cNvSpPr/>
          <p:nvPr/>
        </p:nvSpPr>
        <p:spPr>
          <a:xfrm rot="-5400000">
            <a:off x="3876000" y="-419567"/>
            <a:ext cx="8251200" cy="8380800"/>
          </a:xfrm>
          <a:prstGeom prst="round2SameRect">
            <a:avLst>
              <a:gd name="adj1" fmla="val 50000"/>
              <a:gd name="adj2" fmla="val 0"/>
            </a:avLst>
          </a:prstGeom>
          <a:solidFill>
            <a:schemeClr val="accent5"/>
          </a:solidFill>
          <a:ln>
            <a:noFill/>
          </a:ln>
        </p:spPr>
        <p:txBody>
          <a:bodyPr spcFirstLastPara="1" wrap="square" lIns="121900" tIns="121900" rIns="121900" bIns="121900" anchor="ctr" anchorCtr="0">
            <a:noAutofit/>
          </a:bodyPr>
          <a:lstStyle/>
          <a:p>
            <a:endParaRPr sz="3200"/>
          </a:p>
        </p:txBody>
      </p:sp>
      <p:sp>
        <p:nvSpPr>
          <p:cNvPr id="91" name="Google Shape;91;p15"/>
          <p:cNvSpPr txBox="1">
            <a:spLocks noGrp="1"/>
          </p:cNvSpPr>
          <p:nvPr>
            <p:ph type="title"/>
          </p:nvPr>
        </p:nvSpPr>
        <p:spPr>
          <a:xfrm>
            <a:off x="1017333" y="628500"/>
            <a:ext cx="37880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title" idx="2"/>
          </p:nvPr>
        </p:nvSpPr>
        <p:spPr>
          <a:xfrm>
            <a:off x="5060033" y="39998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3" name="Google Shape;93;p15"/>
          <p:cNvSpPr txBox="1">
            <a:spLocks noGrp="1"/>
          </p:cNvSpPr>
          <p:nvPr>
            <p:ph type="subTitle" idx="1"/>
          </p:nvPr>
        </p:nvSpPr>
        <p:spPr>
          <a:xfrm>
            <a:off x="5060033" y="4498255"/>
            <a:ext cx="27076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5"/>
          <p:cNvSpPr txBox="1">
            <a:spLocks noGrp="1"/>
          </p:cNvSpPr>
          <p:nvPr>
            <p:ph type="title" idx="3"/>
          </p:nvPr>
        </p:nvSpPr>
        <p:spPr>
          <a:xfrm>
            <a:off x="8225533" y="39998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5" name="Google Shape;95;p15"/>
          <p:cNvSpPr txBox="1">
            <a:spLocks noGrp="1"/>
          </p:cNvSpPr>
          <p:nvPr>
            <p:ph type="subTitle" idx="4"/>
          </p:nvPr>
        </p:nvSpPr>
        <p:spPr>
          <a:xfrm>
            <a:off x="8225533" y="4498255"/>
            <a:ext cx="27076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5"/>
          <p:cNvSpPr txBox="1">
            <a:spLocks noGrp="1"/>
          </p:cNvSpPr>
          <p:nvPr>
            <p:ph type="title" idx="5"/>
          </p:nvPr>
        </p:nvSpPr>
        <p:spPr>
          <a:xfrm>
            <a:off x="5060033" y="1846500"/>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7" name="Google Shape;97;p15"/>
          <p:cNvSpPr txBox="1">
            <a:spLocks noGrp="1"/>
          </p:cNvSpPr>
          <p:nvPr>
            <p:ph type="subTitle" idx="6"/>
          </p:nvPr>
        </p:nvSpPr>
        <p:spPr>
          <a:xfrm>
            <a:off x="5060033" y="2343300"/>
            <a:ext cx="27076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5"/>
          <p:cNvSpPr txBox="1">
            <a:spLocks noGrp="1"/>
          </p:cNvSpPr>
          <p:nvPr>
            <p:ph type="title" idx="7"/>
          </p:nvPr>
        </p:nvSpPr>
        <p:spPr>
          <a:xfrm>
            <a:off x="8225533" y="1846500"/>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9" name="Google Shape;99;p15"/>
          <p:cNvSpPr txBox="1">
            <a:spLocks noGrp="1"/>
          </p:cNvSpPr>
          <p:nvPr>
            <p:ph type="subTitle" idx="8"/>
          </p:nvPr>
        </p:nvSpPr>
        <p:spPr>
          <a:xfrm>
            <a:off x="8225533" y="2343300"/>
            <a:ext cx="27076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57232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6"/>
          <p:cNvSpPr txBox="1">
            <a:spLocks noGrp="1"/>
          </p:cNvSpPr>
          <p:nvPr>
            <p:ph type="title" idx="2"/>
          </p:nvPr>
        </p:nvSpPr>
        <p:spPr>
          <a:xfrm>
            <a:off x="2458069" y="4157076"/>
            <a:ext cx="2874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03" name="Google Shape;103;p16"/>
          <p:cNvSpPr txBox="1">
            <a:spLocks noGrp="1"/>
          </p:cNvSpPr>
          <p:nvPr>
            <p:ph type="subTitle" idx="1"/>
          </p:nvPr>
        </p:nvSpPr>
        <p:spPr>
          <a:xfrm>
            <a:off x="2458069" y="4698168"/>
            <a:ext cx="28744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6"/>
          <p:cNvSpPr txBox="1">
            <a:spLocks noGrp="1"/>
          </p:cNvSpPr>
          <p:nvPr>
            <p:ph type="title" idx="3"/>
          </p:nvPr>
        </p:nvSpPr>
        <p:spPr>
          <a:xfrm>
            <a:off x="6859531" y="4157076"/>
            <a:ext cx="2874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05" name="Google Shape;105;p16"/>
          <p:cNvSpPr txBox="1">
            <a:spLocks noGrp="1"/>
          </p:cNvSpPr>
          <p:nvPr>
            <p:ph type="subTitle" idx="4"/>
          </p:nvPr>
        </p:nvSpPr>
        <p:spPr>
          <a:xfrm>
            <a:off x="6859531" y="4698168"/>
            <a:ext cx="28744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p:nvPr/>
        </p:nvSpPr>
        <p:spPr>
          <a:xfrm rot="-10054070">
            <a:off x="6135324" y="-567989"/>
            <a:ext cx="7307800" cy="3439615"/>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323548680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txBox="1">
            <a:spLocks noGrp="1"/>
          </p:cNvSpPr>
          <p:nvPr>
            <p:ph type="title" idx="2"/>
          </p:nvPr>
        </p:nvSpPr>
        <p:spPr>
          <a:xfrm>
            <a:off x="1170300" y="51157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0" name="Google Shape;110;p17"/>
          <p:cNvSpPr txBox="1">
            <a:spLocks noGrp="1"/>
          </p:cNvSpPr>
          <p:nvPr>
            <p:ph type="subTitle" idx="1"/>
          </p:nvPr>
        </p:nvSpPr>
        <p:spPr>
          <a:xfrm>
            <a:off x="1170300" y="5510967"/>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title" idx="3"/>
          </p:nvPr>
        </p:nvSpPr>
        <p:spPr>
          <a:xfrm>
            <a:off x="4742200" y="51157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2" name="Google Shape;112;p17"/>
          <p:cNvSpPr txBox="1">
            <a:spLocks noGrp="1"/>
          </p:cNvSpPr>
          <p:nvPr>
            <p:ph type="subTitle" idx="4"/>
          </p:nvPr>
        </p:nvSpPr>
        <p:spPr>
          <a:xfrm>
            <a:off x="4742200" y="5510967"/>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7"/>
          <p:cNvSpPr txBox="1">
            <a:spLocks noGrp="1"/>
          </p:cNvSpPr>
          <p:nvPr>
            <p:ph type="title" idx="5"/>
          </p:nvPr>
        </p:nvSpPr>
        <p:spPr>
          <a:xfrm>
            <a:off x="8314100" y="5115767"/>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4" name="Google Shape;114;p17"/>
          <p:cNvSpPr txBox="1">
            <a:spLocks noGrp="1"/>
          </p:cNvSpPr>
          <p:nvPr>
            <p:ph type="subTitle" idx="6"/>
          </p:nvPr>
        </p:nvSpPr>
        <p:spPr>
          <a:xfrm>
            <a:off x="8314100" y="5510967"/>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7"/>
          <p:cNvSpPr txBox="1">
            <a:spLocks noGrp="1"/>
          </p:cNvSpPr>
          <p:nvPr>
            <p:ph type="title" idx="7"/>
          </p:nvPr>
        </p:nvSpPr>
        <p:spPr>
          <a:xfrm>
            <a:off x="1170300" y="2557700"/>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6" name="Google Shape;116;p17"/>
          <p:cNvSpPr txBox="1">
            <a:spLocks noGrp="1"/>
          </p:cNvSpPr>
          <p:nvPr>
            <p:ph type="subTitle" idx="8"/>
          </p:nvPr>
        </p:nvSpPr>
        <p:spPr>
          <a:xfrm>
            <a:off x="1170300" y="2952900"/>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title" idx="9"/>
          </p:nvPr>
        </p:nvSpPr>
        <p:spPr>
          <a:xfrm>
            <a:off x="4742200" y="2557700"/>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8" name="Google Shape;118;p17"/>
          <p:cNvSpPr txBox="1">
            <a:spLocks noGrp="1"/>
          </p:cNvSpPr>
          <p:nvPr>
            <p:ph type="subTitle" idx="13"/>
          </p:nvPr>
        </p:nvSpPr>
        <p:spPr>
          <a:xfrm>
            <a:off x="4742200" y="2952900"/>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idx="14"/>
          </p:nvPr>
        </p:nvSpPr>
        <p:spPr>
          <a:xfrm>
            <a:off x="8314100" y="2557700"/>
            <a:ext cx="27076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20" name="Google Shape;120;p17"/>
          <p:cNvSpPr txBox="1">
            <a:spLocks noGrp="1"/>
          </p:cNvSpPr>
          <p:nvPr>
            <p:ph type="subTitle" idx="15"/>
          </p:nvPr>
        </p:nvSpPr>
        <p:spPr>
          <a:xfrm>
            <a:off x="8314100" y="2952900"/>
            <a:ext cx="27076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7"/>
          <p:cNvSpPr/>
          <p:nvPr/>
        </p:nvSpPr>
        <p:spPr>
          <a:xfrm rot="5400000" flipH="1">
            <a:off x="10281879" y="-2165157"/>
            <a:ext cx="2379851" cy="6465193"/>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320258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 Two Columns 1">
  <p:cSld name="Title + Two Columns 1">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17333" y="628500"/>
            <a:ext cx="46344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8"/>
          <p:cNvSpPr txBox="1">
            <a:spLocks noGrp="1"/>
          </p:cNvSpPr>
          <p:nvPr>
            <p:ph type="title" idx="2"/>
          </p:nvPr>
        </p:nvSpPr>
        <p:spPr>
          <a:xfrm>
            <a:off x="1017333" y="3037712"/>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125" name="Google Shape;125;p18"/>
          <p:cNvSpPr txBox="1">
            <a:spLocks noGrp="1"/>
          </p:cNvSpPr>
          <p:nvPr>
            <p:ph type="subTitle" idx="1"/>
          </p:nvPr>
        </p:nvSpPr>
        <p:spPr>
          <a:xfrm>
            <a:off x="1017333" y="3432900"/>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title" idx="3"/>
          </p:nvPr>
        </p:nvSpPr>
        <p:spPr>
          <a:xfrm>
            <a:off x="1017333" y="4567797"/>
            <a:ext cx="36992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127" name="Google Shape;127;p18"/>
          <p:cNvSpPr txBox="1">
            <a:spLocks noGrp="1"/>
          </p:cNvSpPr>
          <p:nvPr>
            <p:ph type="subTitle" idx="4"/>
          </p:nvPr>
        </p:nvSpPr>
        <p:spPr>
          <a:xfrm>
            <a:off x="1017333" y="4962985"/>
            <a:ext cx="3699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704834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1017333" y="628500"/>
            <a:ext cx="37880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9"/>
          <p:cNvSpPr txBox="1">
            <a:spLocks noGrp="1"/>
          </p:cNvSpPr>
          <p:nvPr>
            <p:ph type="title" idx="2"/>
          </p:nvPr>
        </p:nvSpPr>
        <p:spPr>
          <a:xfrm>
            <a:off x="1016948" y="4615600"/>
            <a:ext cx="2338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31" name="Google Shape;131;p19"/>
          <p:cNvSpPr txBox="1">
            <a:spLocks noGrp="1"/>
          </p:cNvSpPr>
          <p:nvPr>
            <p:ph type="subTitle" idx="1"/>
          </p:nvPr>
        </p:nvSpPr>
        <p:spPr>
          <a:xfrm>
            <a:off x="1016948" y="5112400"/>
            <a:ext cx="23384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9"/>
          <p:cNvSpPr txBox="1">
            <a:spLocks noGrp="1"/>
          </p:cNvSpPr>
          <p:nvPr>
            <p:ph type="title" idx="3"/>
          </p:nvPr>
        </p:nvSpPr>
        <p:spPr>
          <a:xfrm>
            <a:off x="3623519" y="4615600"/>
            <a:ext cx="2338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33" name="Google Shape;133;p19"/>
          <p:cNvSpPr txBox="1">
            <a:spLocks noGrp="1"/>
          </p:cNvSpPr>
          <p:nvPr>
            <p:ph type="subTitle" idx="4"/>
          </p:nvPr>
        </p:nvSpPr>
        <p:spPr>
          <a:xfrm>
            <a:off x="3623519" y="5112400"/>
            <a:ext cx="23384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9"/>
          <p:cNvSpPr txBox="1">
            <a:spLocks noGrp="1"/>
          </p:cNvSpPr>
          <p:nvPr>
            <p:ph type="title" idx="5"/>
          </p:nvPr>
        </p:nvSpPr>
        <p:spPr>
          <a:xfrm>
            <a:off x="6230089" y="4615600"/>
            <a:ext cx="2338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35" name="Google Shape;135;p19"/>
          <p:cNvSpPr txBox="1">
            <a:spLocks noGrp="1"/>
          </p:cNvSpPr>
          <p:nvPr>
            <p:ph type="subTitle" idx="6"/>
          </p:nvPr>
        </p:nvSpPr>
        <p:spPr>
          <a:xfrm>
            <a:off x="6230089" y="5112400"/>
            <a:ext cx="23384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9"/>
          <p:cNvSpPr txBox="1">
            <a:spLocks noGrp="1"/>
          </p:cNvSpPr>
          <p:nvPr>
            <p:ph type="title" idx="7"/>
          </p:nvPr>
        </p:nvSpPr>
        <p:spPr>
          <a:xfrm>
            <a:off x="8836660" y="4615600"/>
            <a:ext cx="2338400" cy="5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37" name="Google Shape;137;p19"/>
          <p:cNvSpPr txBox="1">
            <a:spLocks noGrp="1"/>
          </p:cNvSpPr>
          <p:nvPr>
            <p:ph type="subTitle" idx="8"/>
          </p:nvPr>
        </p:nvSpPr>
        <p:spPr>
          <a:xfrm>
            <a:off x="8836660" y="5112400"/>
            <a:ext cx="2338400" cy="8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9"/>
          <p:cNvSpPr/>
          <p:nvPr/>
        </p:nvSpPr>
        <p:spPr>
          <a:xfrm rot="-5400000">
            <a:off x="8800804" y="-1739940"/>
            <a:ext cx="1651137" cy="5131003"/>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34447810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39"/>
        <p:cNvGrpSpPr/>
        <p:nvPr/>
      </p:nvGrpSpPr>
      <p:grpSpPr>
        <a:xfrm>
          <a:off x="0" y="0"/>
          <a:ext cx="0" cy="0"/>
          <a:chOff x="0" y="0"/>
          <a:chExt cx="0" cy="0"/>
        </a:xfrm>
      </p:grpSpPr>
      <p:sp>
        <p:nvSpPr>
          <p:cNvPr id="140" name="Google Shape;140;p20"/>
          <p:cNvSpPr/>
          <p:nvPr/>
        </p:nvSpPr>
        <p:spPr>
          <a:xfrm rot="5400000">
            <a:off x="-1568367" y="-761400"/>
            <a:ext cx="8251200" cy="8380800"/>
          </a:xfrm>
          <a:prstGeom prst="round2SameRect">
            <a:avLst>
              <a:gd name="adj1" fmla="val 50000"/>
              <a:gd name="adj2" fmla="val 0"/>
            </a:avLst>
          </a:prstGeom>
          <a:solidFill>
            <a:schemeClr val="accent5"/>
          </a:solidFill>
          <a:ln>
            <a:noFill/>
          </a:ln>
        </p:spPr>
        <p:txBody>
          <a:bodyPr spcFirstLastPara="1" wrap="square" lIns="121900" tIns="121900" rIns="121900" bIns="121900" anchor="ctr" anchorCtr="0">
            <a:noAutofit/>
          </a:bodyPr>
          <a:lstStyle/>
          <a:p>
            <a:endParaRPr sz="3200"/>
          </a:p>
        </p:txBody>
      </p:sp>
      <p:sp>
        <p:nvSpPr>
          <p:cNvPr id="141" name="Google Shape;141;p20"/>
          <p:cNvSpPr txBox="1">
            <a:spLocks noGrp="1"/>
          </p:cNvSpPr>
          <p:nvPr>
            <p:ph type="title"/>
          </p:nvPr>
        </p:nvSpPr>
        <p:spPr>
          <a:xfrm>
            <a:off x="7894600" y="2043200"/>
            <a:ext cx="2936800" cy="56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42" name="Google Shape;142;p20"/>
          <p:cNvSpPr txBox="1">
            <a:spLocks noGrp="1"/>
          </p:cNvSpPr>
          <p:nvPr>
            <p:ph type="subTitle" idx="1"/>
          </p:nvPr>
        </p:nvSpPr>
        <p:spPr>
          <a:xfrm>
            <a:off x="7894600" y="2743215"/>
            <a:ext cx="2936800" cy="20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123187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1017333" y="628500"/>
            <a:ext cx="3710800" cy="1827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5" name="Google Shape;145;p21"/>
          <p:cNvGrpSpPr/>
          <p:nvPr/>
        </p:nvGrpSpPr>
        <p:grpSpPr>
          <a:xfrm>
            <a:off x="4728303" y="2024481"/>
            <a:ext cx="9492012" cy="4862096"/>
            <a:chOff x="3546227" y="1518361"/>
            <a:chExt cx="7119009" cy="3646572"/>
          </a:xfrm>
        </p:grpSpPr>
        <p:sp>
          <p:nvSpPr>
            <p:cNvPr id="146" name="Google Shape;146;p21"/>
            <p:cNvSpPr/>
            <p:nvPr/>
          </p:nvSpPr>
          <p:spPr>
            <a:xfrm>
              <a:off x="3546227" y="1518361"/>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rgbClr val="BDE9FC">
                <a:alpha val="37330"/>
              </a:srgbClr>
            </a:solidFill>
            <a:ln>
              <a:noFill/>
            </a:ln>
          </p:spPr>
          <p:txBody>
            <a:bodyPr spcFirstLastPara="1" wrap="square" lIns="91425" tIns="91425" rIns="91425" bIns="91425" anchor="ctr" anchorCtr="0">
              <a:noAutofit/>
            </a:bodyPr>
            <a:lstStyle/>
            <a:p>
              <a:endParaRPr sz="3200"/>
            </a:p>
          </p:txBody>
        </p:sp>
        <p:sp>
          <p:nvSpPr>
            <p:cNvPr id="147" name="Google Shape;147;p21"/>
            <p:cNvSpPr/>
            <p:nvPr/>
          </p:nvSpPr>
          <p:spPr>
            <a:xfrm>
              <a:off x="3546227" y="1842086"/>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chemeClr val="accent5"/>
            </a:solidFill>
            <a:ln>
              <a:noFill/>
            </a:ln>
          </p:spPr>
          <p:txBody>
            <a:bodyPr spcFirstLastPara="1" wrap="square" lIns="91425" tIns="91425" rIns="91425" bIns="91425" anchor="ctr" anchorCtr="0">
              <a:noAutofit/>
            </a:bodyPr>
            <a:lstStyle/>
            <a:p>
              <a:endParaRPr sz="3200"/>
            </a:p>
          </p:txBody>
        </p:sp>
      </p:grpSp>
      <p:sp>
        <p:nvSpPr>
          <p:cNvPr id="148" name="Google Shape;148;p21"/>
          <p:cNvSpPr txBox="1">
            <a:spLocks noGrp="1"/>
          </p:cNvSpPr>
          <p:nvPr>
            <p:ph type="subTitle" idx="1"/>
          </p:nvPr>
        </p:nvSpPr>
        <p:spPr>
          <a:xfrm>
            <a:off x="1017333" y="2361533"/>
            <a:ext cx="4962000" cy="20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21"/>
          <p:cNvSpPr txBox="1"/>
          <p:nvPr/>
        </p:nvSpPr>
        <p:spPr>
          <a:xfrm>
            <a:off x="1017333" y="4759733"/>
            <a:ext cx="4710400" cy="889600"/>
          </a:xfrm>
          <a:prstGeom prst="rect">
            <a:avLst/>
          </a:prstGeom>
          <a:noFill/>
          <a:ln>
            <a:noFill/>
          </a:ln>
        </p:spPr>
        <p:txBody>
          <a:bodyPr spcFirstLastPara="1" wrap="square" lIns="121900" tIns="121900" rIns="121900" bIns="121900" anchor="t" anchorCtr="0">
            <a:noAutofit/>
          </a:bodyPr>
          <a:lstStyle/>
          <a:p>
            <a:pPr>
              <a:spcBef>
                <a:spcPts val="400"/>
              </a:spcBef>
            </a:pPr>
            <a:r>
              <a:rPr lang="en" sz="1600">
                <a:solidFill>
                  <a:srgbClr val="23455E"/>
                </a:solidFill>
                <a:latin typeface="DM Sans"/>
                <a:ea typeface="DM Sans"/>
                <a:cs typeface="DM Sans"/>
                <a:sym typeface="DM Sans"/>
              </a:rPr>
              <a:t>CREDITS: This presentation template was created by </a:t>
            </a:r>
            <a:r>
              <a:rPr lang="en" sz="1600">
                <a:solidFill>
                  <a:srgbClr val="23455E"/>
                </a:solidFill>
                <a:uFill>
                  <a:noFill/>
                </a:uFill>
                <a:latin typeface="DM Sans"/>
                <a:ea typeface="DM Sans"/>
                <a:cs typeface="DM Sans"/>
                <a:sym typeface="DM Sans"/>
                <a:hlinkClick r:id="rId2"/>
              </a:rPr>
              <a:t>Slidesgo</a:t>
            </a:r>
            <a:r>
              <a:rPr lang="en" sz="1600">
                <a:solidFill>
                  <a:srgbClr val="23455E"/>
                </a:solidFill>
                <a:latin typeface="DM Sans"/>
                <a:ea typeface="DM Sans"/>
                <a:cs typeface="DM Sans"/>
                <a:sym typeface="DM Sans"/>
              </a:rPr>
              <a:t>, including icons by </a:t>
            </a:r>
            <a:r>
              <a:rPr lang="en" sz="1600">
                <a:solidFill>
                  <a:srgbClr val="23455E"/>
                </a:solidFill>
                <a:uFill>
                  <a:noFill/>
                </a:uFill>
                <a:latin typeface="DM Sans"/>
                <a:ea typeface="DM Sans"/>
                <a:cs typeface="DM Sans"/>
                <a:sym typeface="DM Sans"/>
                <a:hlinkClick r:id="rId3"/>
              </a:rPr>
              <a:t>Flaticon</a:t>
            </a:r>
            <a:r>
              <a:rPr lang="en" sz="1600">
                <a:solidFill>
                  <a:srgbClr val="23455E"/>
                </a:solidFill>
                <a:latin typeface="DM Sans"/>
                <a:ea typeface="DM Sans"/>
                <a:cs typeface="DM Sans"/>
                <a:sym typeface="DM Sans"/>
              </a:rPr>
              <a:t>, and infographics &amp; images by </a:t>
            </a:r>
            <a:r>
              <a:rPr lang="en" sz="1600">
                <a:solidFill>
                  <a:srgbClr val="23455E"/>
                </a:solidFill>
                <a:uFill>
                  <a:noFill/>
                </a:uFill>
                <a:latin typeface="DM Sans"/>
                <a:ea typeface="DM Sans"/>
                <a:cs typeface="DM Sans"/>
                <a:sym typeface="DM Sans"/>
                <a:hlinkClick r:id="rId4"/>
              </a:rPr>
              <a:t>Freepik</a:t>
            </a:r>
            <a:r>
              <a:rPr lang="en" sz="1600">
                <a:solidFill>
                  <a:srgbClr val="23455E"/>
                </a:solidFill>
                <a:latin typeface="DM Sans"/>
                <a:ea typeface="DM Sans"/>
                <a:cs typeface="DM Sans"/>
                <a:sym typeface="DM Sans"/>
              </a:rPr>
              <a:t>. </a:t>
            </a:r>
            <a:endParaRPr sz="1600">
              <a:solidFill>
                <a:srgbClr val="23455E"/>
              </a:solidFill>
              <a:latin typeface="DM Sans"/>
              <a:ea typeface="DM Sans"/>
              <a:cs typeface="DM Sans"/>
              <a:sym typeface="DM Sans"/>
            </a:endParaRPr>
          </a:p>
          <a:p>
            <a:pPr>
              <a:lnSpc>
                <a:spcPct val="115000"/>
              </a:lnSpc>
              <a:spcBef>
                <a:spcPts val="400"/>
              </a:spcBef>
            </a:pPr>
            <a:endParaRPr sz="1600">
              <a:solidFill>
                <a:srgbClr val="23455E"/>
              </a:solidFill>
              <a:latin typeface="DM Sans"/>
              <a:ea typeface="DM Sans"/>
              <a:cs typeface="DM Sans"/>
              <a:sym typeface="DM Sans"/>
            </a:endParaRPr>
          </a:p>
          <a:p>
            <a:endParaRPr sz="1600">
              <a:solidFill>
                <a:srgbClr val="23455E"/>
              </a:solidFill>
              <a:latin typeface="DM Sans"/>
              <a:ea typeface="DM Sans"/>
              <a:cs typeface="DM Sans"/>
              <a:sym typeface="DM Sans"/>
            </a:endParaRPr>
          </a:p>
        </p:txBody>
      </p:sp>
    </p:spTree>
    <p:extLst>
      <p:ext uri="{BB962C8B-B14F-4D97-AF65-F5344CB8AC3E}">
        <p14:creationId xmlns:p14="http://schemas.microsoft.com/office/powerpoint/2010/main" val="32205266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0"/>
        <p:cNvGrpSpPr/>
        <p:nvPr/>
      </p:nvGrpSpPr>
      <p:grpSpPr>
        <a:xfrm>
          <a:off x="0" y="0"/>
          <a:ext cx="0" cy="0"/>
          <a:chOff x="0" y="0"/>
          <a:chExt cx="0" cy="0"/>
        </a:xfrm>
      </p:grpSpPr>
      <p:sp>
        <p:nvSpPr>
          <p:cNvPr id="151" name="Google Shape;151;p22"/>
          <p:cNvSpPr/>
          <p:nvPr/>
        </p:nvSpPr>
        <p:spPr>
          <a:xfrm>
            <a:off x="9927536" y="-47772"/>
            <a:ext cx="2559485" cy="6953523"/>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
        <p:nvSpPr>
          <p:cNvPr id="152" name="Google Shape;152;p22"/>
          <p:cNvSpPr/>
          <p:nvPr/>
        </p:nvSpPr>
        <p:spPr>
          <a:xfrm>
            <a:off x="-1336335" y="4909000"/>
            <a:ext cx="4887040" cy="2300219"/>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5"/>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41570193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53"/>
        <p:cNvGrpSpPr/>
        <p:nvPr/>
      </p:nvGrpSpPr>
      <p:grpSpPr>
        <a:xfrm>
          <a:off x="0" y="0"/>
          <a:ext cx="0" cy="0"/>
          <a:chOff x="0" y="0"/>
          <a:chExt cx="0" cy="0"/>
        </a:xfrm>
      </p:grpSpPr>
      <p:grpSp>
        <p:nvGrpSpPr>
          <p:cNvPr id="154" name="Google Shape;154;p23"/>
          <p:cNvGrpSpPr/>
          <p:nvPr/>
        </p:nvGrpSpPr>
        <p:grpSpPr>
          <a:xfrm>
            <a:off x="4728303" y="2024481"/>
            <a:ext cx="9492012" cy="4862096"/>
            <a:chOff x="3546227" y="1518361"/>
            <a:chExt cx="7119009" cy="3646572"/>
          </a:xfrm>
        </p:grpSpPr>
        <p:sp>
          <p:nvSpPr>
            <p:cNvPr id="155" name="Google Shape;155;p23"/>
            <p:cNvSpPr/>
            <p:nvPr/>
          </p:nvSpPr>
          <p:spPr>
            <a:xfrm>
              <a:off x="3546227" y="1518361"/>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rgbClr val="BDE9FC">
                <a:alpha val="37330"/>
              </a:srgbClr>
            </a:solidFill>
            <a:ln>
              <a:noFill/>
            </a:ln>
          </p:spPr>
          <p:txBody>
            <a:bodyPr spcFirstLastPara="1" wrap="square" lIns="91425" tIns="91425" rIns="91425" bIns="91425" anchor="ctr" anchorCtr="0">
              <a:noAutofit/>
            </a:bodyPr>
            <a:lstStyle/>
            <a:p>
              <a:endParaRPr sz="3200"/>
            </a:p>
          </p:txBody>
        </p:sp>
        <p:sp>
          <p:nvSpPr>
            <p:cNvPr id="156" name="Google Shape;156;p23"/>
            <p:cNvSpPr/>
            <p:nvPr/>
          </p:nvSpPr>
          <p:spPr>
            <a:xfrm>
              <a:off x="3546227" y="1842086"/>
              <a:ext cx="7119009" cy="3322847"/>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chemeClr val="accent5"/>
            </a:solidFill>
            <a:ln>
              <a:noFill/>
            </a:ln>
          </p:spPr>
          <p:txBody>
            <a:bodyPr spcFirstLastPara="1" wrap="square" lIns="91425" tIns="91425" rIns="91425" bIns="91425" anchor="ctr" anchorCtr="0">
              <a:noAutofit/>
            </a:bodyPr>
            <a:lstStyle/>
            <a:p>
              <a:endParaRPr sz="3200"/>
            </a:p>
          </p:txBody>
        </p:sp>
      </p:grpSp>
    </p:spTree>
    <p:extLst>
      <p:ext uri="{BB962C8B-B14F-4D97-AF65-F5344CB8AC3E}">
        <p14:creationId xmlns:p14="http://schemas.microsoft.com/office/powerpoint/2010/main" val="41585007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5"/>
        </a:solidFill>
        <a:effectLst/>
      </p:bgPr>
    </p:bg>
    <p:spTree>
      <p:nvGrpSpPr>
        <p:cNvPr id="1" name="Shape 157"/>
        <p:cNvGrpSpPr/>
        <p:nvPr/>
      </p:nvGrpSpPr>
      <p:grpSpPr>
        <a:xfrm>
          <a:off x="0" y="0"/>
          <a:ext cx="0" cy="0"/>
          <a:chOff x="0" y="0"/>
          <a:chExt cx="0" cy="0"/>
        </a:xfrm>
      </p:grpSpPr>
      <p:sp>
        <p:nvSpPr>
          <p:cNvPr id="158" name="Google Shape;158;p24"/>
          <p:cNvSpPr/>
          <p:nvPr/>
        </p:nvSpPr>
        <p:spPr>
          <a:xfrm rot="10800000">
            <a:off x="8096229" y="-10"/>
            <a:ext cx="4509403" cy="1426251"/>
          </a:xfrm>
          <a:custGeom>
            <a:avLst/>
            <a:gdLst/>
            <a:ahLst/>
            <a:cxnLst/>
            <a:rect l="l" t="t" r="r" b="b"/>
            <a:pathLst>
              <a:path w="96796" h="30615" extrusionOk="0">
                <a:moveTo>
                  <a:pt x="24014" y="1"/>
                </a:moveTo>
                <a:cubicBezTo>
                  <a:pt x="3631" y="1"/>
                  <a:pt x="1" y="30614"/>
                  <a:pt x="1" y="30614"/>
                </a:cubicBezTo>
                <a:lnTo>
                  <a:pt x="96761" y="30614"/>
                </a:lnTo>
                <a:cubicBezTo>
                  <a:pt x="96506" y="30593"/>
                  <a:pt x="94754" y="30117"/>
                  <a:pt x="89253" y="21745"/>
                </a:cubicBezTo>
                <a:cubicBezTo>
                  <a:pt x="84535" y="14567"/>
                  <a:pt x="80221" y="10463"/>
                  <a:pt x="74926" y="10463"/>
                </a:cubicBezTo>
                <a:cubicBezTo>
                  <a:pt x="72404" y="10463"/>
                  <a:pt x="69659" y="11394"/>
                  <a:pt x="66542" y="13367"/>
                </a:cubicBezTo>
                <a:cubicBezTo>
                  <a:pt x="62056" y="16207"/>
                  <a:pt x="58482" y="17324"/>
                  <a:pt x="55515" y="17324"/>
                </a:cubicBezTo>
                <a:cubicBezTo>
                  <a:pt x="46105" y="17324"/>
                  <a:pt x="42790" y="6087"/>
                  <a:pt x="35791" y="2894"/>
                </a:cubicBezTo>
                <a:cubicBezTo>
                  <a:pt x="31349" y="868"/>
                  <a:pt x="27444" y="1"/>
                  <a:pt x="24014" y="1"/>
                </a:cubicBezTo>
                <a:close/>
                <a:moveTo>
                  <a:pt x="96761" y="30614"/>
                </a:moveTo>
                <a:cubicBezTo>
                  <a:pt x="96769" y="30614"/>
                  <a:pt x="96776" y="30615"/>
                  <a:pt x="96781" y="30615"/>
                </a:cubicBezTo>
                <a:cubicBezTo>
                  <a:pt x="96791" y="30615"/>
                  <a:pt x="96796" y="30614"/>
                  <a:pt x="96796" y="30614"/>
                </a:cubicBezTo>
                <a:close/>
              </a:path>
            </a:pathLst>
          </a:custGeom>
          <a:solidFill>
            <a:schemeClr val="lt1"/>
          </a:solidFill>
          <a:ln>
            <a:noFill/>
          </a:ln>
        </p:spPr>
        <p:txBody>
          <a:bodyPr spcFirstLastPara="1" wrap="square" lIns="121900" tIns="121900" rIns="121900" bIns="121900" anchor="ctr" anchorCtr="0">
            <a:noAutofit/>
          </a:bodyPr>
          <a:lstStyle/>
          <a:p>
            <a:endParaRPr sz="3200"/>
          </a:p>
        </p:txBody>
      </p:sp>
      <p:sp>
        <p:nvSpPr>
          <p:cNvPr id="159" name="Google Shape;159;p24"/>
          <p:cNvSpPr/>
          <p:nvPr/>
        </p:nvSpPr>
        <p:spPr>
          <a:xfrm>
            <a:off x="-1681612" y="3692936"/>
            <a:ext cx="7850691" cy="3695141"/>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rgbClr val="FFFFFF"/>
          </a:solidFill>
          <a:ln>
            <a:noFill/>
          </a:ln>
        </p:spPr>
        <p:txBody>
          <a:bodyPr spcFirstLastPara="1" wrap="square" lIns="121900" tIns="121900" rIns="121900" bIns="121900" anchor="ctr" anchorCtr="0">
            <a:noAutofit/>
          </a:bodyPr>
          <a:lstStyle/>
          <a:p>
            <a:endParaRPr sz="3200"/>
          </a:p>
        </p:txBody>
      </p:sp>
    </p:spTree>
    <p:extLst>
      <p:ext uri="{BB962C8B-B14F-4D97-AF65-F5344CB8AC3E}">
        <p14:creationId xmlns:p14="http://schemas.microsoft.com/office/powerpoint/2010/main" val="15626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696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5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20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8985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7892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159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82140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7027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037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058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095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900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28632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76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50732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16751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46782"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84420"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22058"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618229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026552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407301"/>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51775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014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59926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75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3675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11"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12"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13"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16"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7"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6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2274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024795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422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03744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26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7510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85559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01808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723239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09831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9087664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9501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07791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8255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426931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634299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50166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31133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15916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517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99786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243221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45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745450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554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199777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360991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307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786577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8734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827141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474396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4836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68703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8_Title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287941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080748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188603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5864747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1980506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405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58535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060438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600229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470692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9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50187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67915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0823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41870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904371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268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5168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50838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4501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556509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4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0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148616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3647756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9147405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8861495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2538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171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598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796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893600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764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73156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8471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3"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3.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561207"/>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 id="2147483959" r:id="rId61"/>
    <p:sldLayoutId id="2147483960" r:id="rId62"/>
    <p:sldLayoutId id="2147483961" r:id="rId63"/>
    <p:sldLayoutId id="2147483962" r:id="rId64"/>
    <p:sldLayoutId id="2147483963" r:id="rId65"/>
    <p:sldLayoutId id="2147483964" r:id="rId66"/>
    <p:sldLayoutId id="2147483965" r:id="rId67"/>
    <p:sldLayoutId id="2147483966" r:id="rId68"/>
    <p:sldLayoutId id="2147483967" r:id="rId69"/>
    <p:sldLayoutId id="2147483968" r:id="rId70"/>
    <p:sldLayoutId id="2147483969" r:id="rId71"/>
    <p:sldLayoutId id="2147483970" r:id="rId72"/>
    <p:sldLayoutId id="2147483971" r:id="rId73"/>
    <p:sldLayoutId id="2147483972" r:id="rId74"/>
    <p:sldLayoutId id="2147483973" r:id="rId75"/>
    <p:sldLayoutId id="2147483974" r:id="rId76"/>
    <p:sldLayoutId id="2147483975" r:id="rId77"/>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 id="2147484017" r:id="rId41"/>
    <p:sldLayoutId id="2147484018" r:id="rId42"/>
    <p:sldLayoutId id="2147484019" r:id="rId43"/>
    <p:sldLayoutId id="2147484020" r:id="rId44"/>
    <p:sldLayoutId id="2147484021" r:id="rId45"/>
    <p:sldLayoutId id="2147484022" r:id="rId46"/>
    <p:sldLayoutId id="2147484023" r:id="rId47"/>
    <p:sldLayoutId id="2147484024" r:id="rId48"/>
    <p:sldLayoutId id="2147484025" r:id="rId49"/>
    <p:sldLayoutId id="2147484026" r:id="rId50"/>
    <p:sldLayoutId id="2147484027" r:id="rId51"/>
    <p:sldLayoutId id="2147484028" r:id="rId52"/>
    <p:sldLayoutId id="2147484029" r:id="rId53"/>
    <p:sldLayoutId id="2147484030" r:id="rId54"/>
    <p:sldLayoutId id="2147484031" r:id="rId55"/>
    <p:sldLayoutId id="2147484032" r:id="rId56"/>
    <p:sldLayoutId id="2147484033" r:id="rId57"/>
    <p:sldLayoutId id="2147484034" r:id="rId58"/>
    <p:sldLayoutId id="2147484035" r:id="rId59"/>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Bree Serif"/>
              <a:buNone/>
              <a:defRPr sz="2800">
                <a:solidFill>
                  <a:schemeClr val="lt2"/>
                </a:solidFill>
                <a:latin typeface="Bree Serif"/>
                <a:ea typeface="Bree Serif"/>
                <a:cs typeface="Bree Serif"/>
                <a:sym typeface="Bree Serif"/>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2847304864"/>
      </p:ext>
    </p:extLst>
  </p:cSld>
  <p:clrMap bg1="lt1" tx1="dk1" bg2="dk2"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forms/d/1r9bo3bfng25wbqUUWRcR4BX9pxPTlzVVfTfvhsxNLD0/edit" TargetMode="External"/><Relationship Id="rId2" Type="http://schemas.openxmlformats.org/officeDocument/2006/relationships/hyperlink" Target="https://colab.research.google.com/drive/17gBYDdpNJE9-W4WPOM13DWTNjZ1wnXq6?usp=sharing#scrollTo=cpzsxRdBKZer" TargetMode="External"/><Relationship Id="rId1" Type="http://schemas.openxmlformats.org/officeDocument/2006/relationships/slideLayout" Target="../slideLayouts/slideLayout89.xml"/><Relationship Id="rId5" Type="http://schemas.openxmlformats.org/officeDocument/2006/relationships/hyperlink" Target="https://docs.google.com/document/d/1jBKFk9MJI3mnD2tg7mk9Gyws7FeI1mAUJX1GvBDH4XY/edit" TargetMode="External"/><Relationship Id="rId4" Type="http://schemas.openxmlformats.org/officeDocument/2006/relationships/hyperlink" Target="https://www.figma.com/proto/df93nZLJGeQKiCLOYx3ZAO/LOGISTIX?page-id=10%3A132&amp;node-id=10%3A132&amp;viewport=803%2C441%2C1&amp;scaling=scale-down&amp;starting-point-node-id=16%3A3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8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9.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9.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27"/>
          <p:cNvGrpSpPr/>
          <p:nvPr/>
        </p:nvGrpSpPr>
        <p:grpSpPr>
          <a:xfrm>
            <a:off x="973615" y="532035"/>
            <a:ext cx="9838359" cy="6617171"/>
            <a:chOff x="730211" y="399026"/>
            <a:chExt cx="7378769" cy="4962878"/>
          </a:xfrm>
        </p:grpSpPr>
        <p:grpSp>
          <p:nvGrpSpPr>
            <p:cNvPr id="169" name="Google Shape;169;p27"/>
            <p:cNvGrpSpPr/>
            <p:nvPr/>
          </p:nvGrpSpPr>
          <p:grpSpPr>
            <a:xfrm>
              <a:off x="1246673" y="505768"/>
              <a:ext cx="6650654" cy="4659179"/>
              <a:chOff x="2009075" y="2001575"/>
              <a:chExt cx="4758625" cy="3333700"/>
            </a:xfrm>
          </p:grpSpPr>
          <p:sp>
            <p:nvSpPr>
              <p:cNvPr id="170" name="Google Shape;170;p27"/>
              <p:cNvSpPr/>
              <p:nvPr/>
            </p:nvSpPr>
            <p:spPr>
              <a:xfrm>
                <a:off x="5764075" y="2886225"/>
                <a:ext cx="935800" cy="2405825"/>
              </a:xfrm>
              <a:custGeom>
                <a:avLst/>
                <a:gdLst/>
                <a:ahLst/>
                <a:cxnLst/>
                <a:rect l="l" t="t" r="r" b="b"/>
                <a:pathLst>
                  <a:path w="37432" h="96233" extrusionOk="0">
                    <a:moveTo>
                      <a:pt x="0" y="0"/>
                    </a:moveTo>
                    <a:lnTo>
                      <a:pt x="0" y="96233"/>
                    </a:lnTo>
                    <a:cubicBezTo>
                      <a:pt x="0" y="96233"/>
                      <a:pt x="15649" y="92816"/>
                      <a:pt x="14046" y="82023"/>
                    </a:cubicBezTo>
                    <a:cubicBezTo>
                      <a:pt x="12444" y="71230"/>
                      <a:pt x="28069" y="66575"/>
                      <a:pt x="23682" y="54066"/>
                    </a:cubicBezTo>
                    <a:cubicBezTo>
                      <a:pt x="17891" y="37555"/>
                      <a:pt x="28715" y="36740"/>
                      <a:pt x="31181" y="26644"/>
                    </a:cubicBezTo>
                    <a:cubicBezTo>
                      <a:pt x="37432" y="1065"/>
                      <a:pt x="0" y="0"/>
                      <a:pt x="0" y="0"/>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71" name="Google Shape;171;p27"/>
              <p:cNvSpPr/>
              <p:nvPr/>
            </p:nvSpPr>
            <p:spPr>
              <a:xfrm>
                <a:off x="2009075" y="2956400"/>
                <a:ext cx="1045200" cy="2313625"/>
              </a:xfrm>
              <a:custGeom>
                <a:avLst/>
                <a:gdLst/>
                <a:ahLst/>
                <a:cxnLst/>
                <a:rect l="l" t="t" r="r" b="b"/>
                <a:pathLst>
                  <a:path w="41808" h="92545" extrusionOk="0">
                    <a:moveTo>
                      <a:pt x="41807" y="0"/>
                    </a:moveTo>
                    <a:cubicBezTo>
                      <a:pt x="41807" y="0"/>
                      <a:pt x="1" y="2687"/>
                      <a:pt x="6251" y="28395"/>
                    </a:cubicBezTo>
                    <a:cubicBezTo>
                      <a:pt x="8717" y="38543"/>
                      <a:pt x="22408" y="37842"/>
                      <a:pt x="16617" y="54437"/>
                    </a:cubicBezTo>
                    <a:cubicBezTo>
                      <a:pt x="12228" y="67009"/>
                      <a:pt x="29363" y="71594"/>
                      <a:pt x="27761" y="82441"/>
                    </a:cubicBezTo>
                    <a:cubicBezTo>
                      <a:pt x="26355" y="91961"/>
                      <a:pt x="38235" y="92544"/>
                      <a:pt x="41164" y="92544"/>
                    </a:cubicBezTo>
                    <a:cubicBezTo>
                      <a:pt x="41573" y="92544"/>
                      <a:pt x="41807" y="92533"/>
                      <a:pt x="41807" y="92533"/>
                    </a:cubicBezTo>
                    <a:lnTo>
                      <a:pt x="41807" y="0"/>
                    </a:lnTo>
                    <a:close/>
                  </a:path>
                </a:pathLst>
              </a:custGeom>
              <a:solidFill>
                <a:schemeClr val="accent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72" name="Google Shape;172;p27"/>
              <p:cNvSpPr/>
              <p:nvPr/>
            </p:nvSpPr>
            <p:spPr>
              <a:xfrm>
                <a:off x="2150675" y="4224450"/>
                <a:ext cx="2379825" cy="1110800"/>
              </a:xfrm>
              <a:custGeom>
                <a:avLst/>
                <a:gdLst/>
                <a:ahLst/>
                <a:cxnLst/>
                <a:rect l="l" t="t" r="r" b="b"/>
                <a:pathLst>
                  <a:path w="95193" h="44432" extrusionOk="0">
                    <a:moveTo>
                      <a:pt x="69943" y="1"/>
                    </a:moveTo>
                    <a:cubicBezTo>
                      <a:pt x="65788" y="1"/>
                      <a:pt x="60185" y="1162"/>
                      <a:pt x="54294" y="5760"/>
                    </a:cubicBezTo>
                    <a:cubicBezTo>
                      <a:pt x="45494" y="12631"/>
                      <a:pt x="48369" y="23481"/>
                      <a:pt x="43007" y="23481"/>
                    </a:cubicBezTo>
                    <a:cubicBezTo>
                      <a:pt x="41868" y="23481"/>
                      <a:pt x="40358" y="22992"/>
                      <a:pt x="38286" y="21871"/>
                    </a:cubicBezTo>
                    <a:cubicBezTo>
                      <a:pt x="35471" y="20349"/>
                      <a:pt x="32398" y="19626"/>
                      <a:pt x="29448" y="19626"/>
                    </a:cubicBezTo>
                    <a:cubicBezTo>
                      <a:pt x="22115" y="19626"/>
                      <a:pt x="15541" y="24090"/>
                      <a:pt x="15581" y="31825"/>
                    </a:cubicBezTo>
                    <a:cubicBezTo>
                      <a:pt x="15623" y="40121"/>
                      <a:pt x="8309" y="36666"/>
                      <a:pt x="2483" y="39502"/>
                    </a:cubicBezTo>
                    <a:cubicBezTo>
                      <a:pt x="1" y="40709"/>
                      <a:pt x="831" y="44432"/>
                      <a:pt x="3592" y="44432"/>
                    </a:cubicBezTo>
                    <a:lnTo>
                      <a:pt x="74318" y="44432"/>
                    </a:lnTo>
                    <a:cubicBezTo>
                      <a:pt x="75747" y="44432"/>
                      <a:pt x="76906" y="43273"/>
                      <a:pt x="76906" y="41843"/>
                    </a:cubicBezTo>
                    <a:lnTo>
                      <a:pt x="95192" y="9381"/>
                    </a:lnTo>
                    <a:cubicBezTo>
                      <a:pt x="95192" y="8183"/>
                      <a:pt x="76087" y="864"/>
                      <a:pt x="74922" y="581"/>
                    </a:cubicBezTo>
                    <a:cubicBezTo>
                      <a:pt x="73715" y="287"/>
                      <a:pt x="72008" y="1"/>
                      <a:pt x="69943" y="1"/>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73" name="Google Shape;173;p27"/>
              <p:cNvSpPr/>
              <p:nvPr/>
            </p:nvSpPr>
            <p:spPr>
              <a:xfrm>
                <a:off x="4386875" y="4214675"/>
                <a:ext cx="2380825" cy="1120600"/>
              </a:xfrm>
              <a:custGeom>
                <a:avLst/>
                <a:gdLst/>
                <a:ahLst/>
                <a:cxnLst/>
                <a:rect l="l" t="t" r="r" b="b"/>
                <a:pathLst>
                  <a:path w="95233" h="44824" extrusionOk="0">
                    <a:moveTo>
                      <a:pt x="14616" y="1"/>
                    </a:moveTo>
                    <a:cubicBezTo>
                      <a:pt x="6475" y="1"/>
                      <a:pt x="0" y="849"/>
                      <a:pt x="0" y="849"/>
                    </a:cubicBezTo>
                    <a:lnTo>
                      <a:pt x="19661" y="44824"/>
                    </a:lnTo>
                    <a:lnTo>
                      <a:pt x="91190" y="44824"/>
                    </a:lnTo>
                    <a:cubicBezTo>
                      <a:pt x="94570" y="44824"/>
                      <a:pt x="95232" y="39983"/>
                      <a:pt x="91964" y="39121"/>
                    </a:cubicBezTo>
                    <a:cubicBezTo>
                      <a:pt x="86627" y="37711"/>
                      <a:pt x="80949" y="39530"/>
                      <a:pt x="80986" y="32218"/>
                    </a:cubicBezTo>
                    <a:cubicBezTo>
                      <a:pt x="81026" y="24482"/>
                      <a:pt x="74453" y="20018"/>
                      <a:pt x="67120" y="20018"/>
                    </a:cubicBezTo>
                    <a:cubicBezTo>
                      <a:pt x="64170" y="20018"/>
                      <a:pt x="61096" y="20741"/>
                      <a:pt x="58281" y="22263"/>
                    </a:cubicBezTo>
                    <a:cubicBezTo>
                      <a:pt x="56208" y="23384"/>
                      <a:pt x="54698" y="23874"/>
                      <a:pt x="53559" y="23874"/>
                    </a:cubicBezTo>
                    <a:cubicBezTo>
                      <a:pt x="48197" y="23874"/>
                      <a:pt x="51073" y="13023"/>
                      <a:pt x="42273" y="6152"/>
                    </a:cubicBezTo>
                    <a:cubicBezTo>
                      <a:pt x="35871" y="1154"/>
                      <a:pt x="24110" y="1"/>
                      <a:pt x="14616" y="1"/>
                    </a:cubicBezTo>
                    <a:close/>
                  </a:path>
                </a:pathLst>
              </a:custGeom>
              <a:solidFill>
                <a:schemeClr val="accent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74" name="Google Shape;174;p27"/>
              <p:cNvSpPr/>
              <p:nvPr/>
            </p:nvSpPr>
            <p:spPr>
              <a:xfrm>
                <a:off x="3361625" y="2001575"/>
                <a:ext cx="2419900" cy="765375"/>
              </a:xfrm>
              <a:custGeom>
                <a:avLst/>
                <a:gdLst/>
                <a:ahLst/>
                <a:cxnLst/>
                <a:rect l="l" t="t" r="r" b="b"/>
                <a:pathLst>
                  <a:path w="96796" h="30615" extrusionOk="0">
                    <a:moveTo>
                      <a:pt x="24014" y="1"/>
                    </a:moveTo>
                    <a:cubicBezTo>
                      <a:pt x="3631" y="1"/>
                      <a:pt x="1" y="30614"/>
                      <a:pt x="1" y="30614"/>
                    </a:cubicBezTo>
                    <a:lnTo>
                      <a:pt x="96761" y="30614"/>
                    </a:lnTo>
                    <a:cubicBezTo>
                      <a:pt x="96506" y="30593"/>
                      <a:pt x="94754" y="30117"/>
                      <a:pt x="89253" y="21745"/>
                    </a:cubicBezTo>
                    <a:cubicBezTo>
                      <a:pt x="84535" y="14567"/>
                      <a:pt x="80221" y="10463"/>
                      <a:pt x="74926" y="10463"/>
                    </a:cubicBezTo>
                    <a:cubicBezTo>
                      <a:pt x="72404" y="10463"/>
                      <a:pt x="69659" y="11394"/>
                      <a:pt x="66542" y="13367"/>
                    </a:cubicBezTo>
                    <a:cubicBezTo>
                      <a:pt x="62056" y="16207"/>
                      <a:pt x="58482" y="17324"/>
                      <a:pt x="55515" y="17324"/>
                    </a:cubicBezTo>
                    <a:cubicBezTo>
                      <a:pt x="46105" y="17324"/>
                      <a:pt x="42790" y="6087"/>
                      <a:pt x="35791" y="2894"/>
                    </a:cubicBezTo>
                    <a:cubicBezTo>
                      <a:pt x="31349" y="868"/>
                      <a:pt x="27444" y="1"/>
                      <a:pt x="24014" y="1"/>
                    </a:cubicBezTo>
                    <a:close/>
                    <a:moveTo>
                      <a:pt x="96761" y="30614"/>
                    </a:moveTo>
                    <a:cubicBezTo>
                      <a:pt x="96769" y="30614"/>
                      <a:pt x="96776" y="30615"/>
                      <a:pt x="96781" y="30615"/>
                    </a:cubicBezTo>
                    <a:cubicBezTo>
                      <a:pt x="96791" y="30615"/>
                      <a:pt x="96796" y="30614"/>
                      <a:pt x="96796" y="30614"/>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175" name="Google Shape;175;p27"/>
            <p:cNvGrpSpPr/>
            <p:nvPr/>
          </p:nvGrpSpPr>
          <p:grpSpPr>
            <a:xfrm>
              <a:off x="730211" y="419396"/>
              <a:ext cx="7378769" cy="4759632"/>
              <a:chOff x="882611" y="419396"/>
              <a:chExt cx="7378769" cy="4759632"/>
            </a:xfrm>
          </p:grpSpPr>
          <p:grpSp>
            <p:nvGrpSpPr>
              <p:cNvPr id="176" name="Google Shape;176;p27"/>
              <p:cNvGrpSpPr/>
              <p:nvPr/>
            </p:nvGrpSpPr>
            <p:grpSpPr>
              <a:xfrm>
                <a:off x="882611" y="419396"/>
                <a:ext cx="6103704" cy="4759632"/>
                <a:chOff x="1628750" y="1939775"/>
                <a:chExt cx="4367275" cy="3405575"/>
              </a:xfrm>
            </p:grpSpPr>
            <p:grpSp>
              <p:nvGrpSpPr>
                <p:cNvPr id="177" name="Google Shape;177;p27"/>
                <p:cNvGrpSpPr/>
                <p:nvPr/>
              </p:nvGrpSpPr>
              <p:grpSpPr>
                <a:xfrm>
                  <a:off x="1628750" y="3631675"/>
                  <a:ext cx="1046600" cy="604250"/>
                  <a:chOff x="1628750" y="3631675"/>
                  <a:chExt cx="1046600" cy="604250"/>
                </a:xfrm>
              </p:grpSpPr>
              <p:sp>
                <p:nvSpPr>
                  <p:cNvPr id="178" name="Google Shape;178;p27"/>
                  <p:cNvSpPr/>
                  <p:nvPr/>
                </p:nvSpPr>
                <p:spPr>
                  <a:xfrm>
                    <a:off x="1628750" y="3631675"/>
                    <a:ext cx="1046600" cy="604250"/>
                  </a:xfrm>
                  <a:custGeom>
                    <a:avLst/>
                    <a:gdLst/>
                    <a:ahLst/>
                    <a:cxnLst/>
                    <a:rect l="l" t="t" r="r" b="b"/>
                    <a:pathLst>
                      <a:path w="41864" h="24170" extrusionOk="0">
                        <a:moveTo>
                          <a:pt x="19653" y="1"/>
                        </a:moveTo>
                        <a:cubicBezTo>
                          <a:pt x="19522" y="1"/>
                          <a:pt x="19389" y="6"/>
                          <a:pt x="19252" y="15"/>
                        </a:cubicBezTo>
                        <a:cubicBezTo>
                          <a:pt x="13258" y="451"/>
                          <a:pt x="13699" y="2855"/>
                          <a:pt x="8857" y="2855"/>
                        </a:cubicBezTo>
                        <a:cubicBezTo>
                          <a:pt x="8729" y="2855"/>
                          <a:pt x="8597" y="2854"/>
                          <a:pt x="8462" y="2850"/>
                        </a:cubicBezTo>
                        <a:cubicBezTo>
                          <a:pt x="8405" y="2849"/>
                          <a:pt x="8348" y="2848"/>
                          <a:pt x="8292" y="2848"/>
                        </a:cubicBezTo>
                        <a:cubicBezTo>
                          <a:pt x="4018" y="2848"/>
                          <a:pt x="1" y="6914"/>
                          <a:pt x="2052" y="9330"/>
                        </a:cubicBezTo>
                        <a:cubicBezTo>
                          <a:pt x="2746" y="10148"/>
                          <a:pt x="3562" y="10390"/>
                          <a:pt x="4404" y="10390"/>
                        </a:cubicBezTo>
                        <a:cubicBezTo>
                          <a:pt x="5629" y="10390"/>
                          <a:pt x="6910" y="9877"/>
                          <a:pt x="7950" y="9877"/>
                        </a:cubicBezTo>
                        <a:cubicBezTo>
                          <a:pt x="8333" y="9877"/>
                          <a:pt x="8683" y="9947"/>
                          <a:pt x="8986" y="10137"/>
                        </a:cubicBezTo>
                        <a:cubicBezTo>
                          <a:pt x="10676" y="11201"/>
                          <a:pt x="9791" y="16420"/>
                          <a:pt x="15317" y="16425"/>
                        </a:cubicBezTo>
                        <a:cubicBezTo>
                          <a:pt x="15320" y="16425"/>
                          <a:pt x="15323" y="16425"/>
                          <a:pt x="15326" y="16425"/>
                        </a:cubicBezTo>
                        <a:cubicBezTo>
                          <a:pt x="19002" y="16425"/>
                          <a:pt x="21367" y="14814"/>
                          <a:pt x="23119" y="14814"/>
                        </a:cubicBezTo>
                        <a:cubicBezTo>
                          <a:pt x="23998" y="14814"/>
                          <a:pt x="24723" y="15220"/>
                          <a:pt x="25382" y="16441"/>
                        </a:cubicBezTo>
                        <a:cubicBezTo>
                          <a:pt x="26890" y="19239"/>
                          <a:pt x="26171" y="24170"/>
                          <a:pt x="32210" y="24170"/>
                        </a:cubicBezTo>
                        <a:cubicBezTo>
                          <a:pt x="34058" y="24170"/>
                          <a:pt x="36539" y="23708"/>
                          <a:pt x="39911" y="22581"/>
                        </a:cubicBezTo>
                        <a:cubicBezTo>
                          <a:pt x="39911" y="22581"/>
                          <a:pt x="41864" y="6428"/>
                          <a:pt x="30909" y="6395"/>
                        </a:cubicBezTo>
                        <a:cubicBezTo>
                          <a:pt x="25498" y="6379"/>
                          <a:pt x="24402" y="1"/>
                          <a:pt x="196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79" name="Google Shape;179;p27"/>
                  <p:cNvSpPr/>
                  <p:nvPr/>
                </p:nvSpPr>
                <p:spPr>
                  <a:xfrm>
                    <a:off x="1822650" y="3787850"/>
                    <a:ext cx="808650" cy="412600"/>
                  </a:xfrm>
                  <a:custGeom>
                    <a:avLst/>
                    <a:gdLst/>
                    <a:ahLst/>
                    <a:cxnLst/>
                    <a:rect l="l" t="t" r="r" b="b"/>
                    <a:pathLst>
                      <a:path w="32346" h="16504" extrusionOk="0">
                        <a:moveTo>
                          <a:pt x="5532" y="1"/>
                        </a:moveTo>
                        <a:cubicBezTo>
                          <a:pt x="2280" y="1"/>
                          <a:pt x="174" y="555"/>
                          <a:pt x="143" y="564"/>
                        </a:cubicBezTo>
                        <a:cubicBezTo>
                          <a:pt x="53" y="589"/>
                          <a:pt x="0" y="682"/>
                          <a:pt x="25" y="772"/>
                        </a:cubicBezTo>
                        <a:cubicBezTo>
                          <a:pt x="44" y="848"/>
                          <a:pt x="111" y="899"/>
                          <a:pt x="186" y="899"/>
                        </a:cubicBezTo>
                        <a:cubicBezTo>
                          <a:pt x="200" y="899"/>
                          <a:pt x="214" y="897"/>
                          <a:pt x="228" y="893"/>
                        </a:cubicBezTo>
                        <a:cubicBezTo>
                          <a:pt x="259" y="884"/>
                          <a:pt x="2330" y="340"/>
                          <a:pt x="5530" y="340"/>
                        </a:cubicBezTo>
                        <a:cubicBezTo>
                          <a:pt x="7184" y="340"/>
                          <a:pt x="9140" y="486"/>
                          <a:pt x="11273" y="926"/>
                        </a:cubicBezTo>
                        <a:cubicBezTo>
                          <a:pt x="17045" y="2116"/>
                          <a:pt x="25328" y="5773"/>
                          <a:pt x="32015" y="16426"/>
                        </a:cubicBezTo>
                        <a:cubicBezTo>
                          <a:pt x="32045" y="16473"/>
                          <a:pt x="32096" y="16502"/>
                          <a:pt x="32153" y="16503"/>
                        </a:cubicBezTo>
                        <a:cubicBezTo>
                          <a:pt x="32155" y="16503"/>
                          <a:pt x="32157" y="16503"/>
                          <a:pt x="32159" y="16503"/>
                        </a:cubicBezTo>
                        <a:cubicBezTo>
                          <a:pt x="32190" y="16503"/>
                          <a:pt x="32219" y="16494"/>
                          <a:pt x="32245" y="16477"/>
                        </a:cubicBezTo>
                        <a:cubicBezTo>
                          <a:pt x="32323" y="16426"/>
                          <a:pt x="32346" y="16321"/>
                          <a:pt x="32296" y="16242"/>
                        </a:cubicBezTo>
                        <a:cubicBezTo>
                          <a:pt x="25541" y="5482"/>
                          <a:pt x="17163" y="1791"/>
                          <a:pt x="11323" y="589"/>
                        </a:cubicBezTo>
                        <a:cubicBezTo>
                          <a:pt x="9174" y="147"/>
                          <a:pt x="7202" y="1"/>
                          <a:pt x="5532"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0" name="Google Shape;180;p27"/>
                  <p:cNvSpPr/>
                  <p:nvPr/>
                </p:nvSpPr>
                <p:spPr>
                  <a:xfrm>
                    <a:off x="2124700" y="3756050"/>
                    <a:ext cx="192625" cy="190925"/>
                  </a:xfrm>
                  <a:custGeom>
                    <a:avLst/>
                    <a:gdLst/>
                    <a:ahLst/>
                    <a:cxnLst/>
                    <a:rect l="l" t="t" r="r" b="b"/>
                    <a:pathLst>
                      <a:path w="7705" h="7637" extrusionOk="0">
                        <a:moveTo>
                          <a:pt x="2952" y="0"/>
                        </a:moveTo>
                        <a:cubicBezTo>
                          <a:pt x="2916" y="0"/>
                          <a:pt x="2880" y="12"/>
                          <a:pt x="2851" y="36"/>
                        </a:cubicBezTo>
                        <a:cubicBezTo>
                          <a:pt x="2777" y="94"/>
                          <a:pt x="2764" y="200"/>
                          <a:pt x="2819" y="274"/>
                        </a:cubicBezTo>
                        <a:cubicBezTo>
                          <a:pt x="3821" y="1607"/>
                          <a:pt x="6296" y="4142"/>
                          <a:pt x="7130" y="4985"/>
                        </a:cubicBezTo>
                        <a:cubicBezTo>
                          <a:pt x="4594" y="5173"/>
                          <a:pt x="197" y="7532"/>
                          <a:pt x="0" y="7636"/>
                        </a:cubicBezTo>
                        <a:lnTo>
                          <a:pt x="7497" y="5316"/>
                        </a:lnTo>
                        <a:lnTo>
                          <a:pt x="7521" y="5316"/>
                        </a:lnTo>
                        <a:cubicBezTo>
                          <a:pt x="7526" y="5317"/>
                          <a:pt x="7531" y="5317"/>
                          <a:pt x="7537" y="5317"/>
                        </a:cubicBezTo>
                        <a:cubicBezTo>
                          <a:pt x="7588" y="5317"/>
                          <a:pt x="7654" y="5270"/>
                          <a:pt x="7678" y="5212"/>
                        </a:cubicBezTo>
                        <a:cubicBezTo>
                          <a:pt x="7704" y="5147"/>
                          <a:pt x="7690" y="5073"/>
                          <a:pt x="7641" y="5023"/>
                        </a:cubicBezTo>
                        <a:cubicBezTo>
                          <a:pt x="7607" y="4991"/>
                          <a:pt x="4276" y="1654"/>
                          <a:pt x="3084" y="67"/>
                        </a:cubicBezTo>
                        <a:cubicBezTo>
                          <a:pt x="3052" y="24"/>
                          <a:pt x="3002" y="0"/>
                          <a:pt x="2952"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1" name="Google Shape;181;p27"/>
                  <p:cNvSpPr/>
                  <p:nvPr/>
                </p:nvSpPr>
                <p:spPr>
                  <a:xfrm>
                    <a:off x="1967525" y="3726675"/>
                    <a:ext cx="119600" cy="80075"/>
                  </a:xfrm>
                  <a:custGeom>
                    <a:avLst/>
                    <a:gdLst/>
                    <a:ahLst/>
                    <a:cxnLst/>
                    <a:rect l="l" t="t" r="r" b="b"/>
                    <a:pathLst>
                      <a:path w="4784" h="3203" extrusionOk="0">
                        <a:moveTo>
                          <a:pt x="184" y="1"/>
                        </a:moveTo>
                        <a:cubicBezTo>
                          <a:pt x="139" y="1"/>
                          <a:pt x="94" y="19"/>
                          <a:pt x="62" y="56"/>
                        </a:cubicBezTo>
                        <a:cubicBezTo>
                          <a:pt x="0" y="127"/>
                          <a:pt x="4" y="233"/>
                          <a:pt x="74" y="297"/>
                        </a:cubicBezTo>
                        <a:cubicBezTo>
                          <a:pt x="1114" y="1263"/>
                          <a:pt x="3269" y="2493"/>
                          <a:pt x="4150" y="2978"/>
                        </a:cubicBezTo>
                        <a:lnTo>
                          <a:pt x="4644" y="3202"/>
                        </a:lnTo>
                        <a:cubicBezTo>
                          <a:pt x="4714" y="3187"/>
                          <a:pt x="4765" y="3129"/>
                          <a:pt x="4774" y="3058"/>
                        </a:cubicBezTo>
                        <a:cubicBezTo>
                          <a:pt x="4783" y="2989"/>
                          <a:pt x="4749" y="2919"/>
                          <a:pt x="4686" y="2885"/>
                        </a:cubicBezTo>
                        <a:cubicBezTo>
                          <a:pt x="4655" y="2868"/>
                          <a:pt x="1562" y="1220"/>
                          <a:pt x="297" y="45"/>
                        </a:cubicBezTo>
                        <a:cubicBezTo>
                          <a:pt x="265" y="15"/>
                          <a:pt x="225" y="1"/>
                          <a:pt x="184"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182" name="Google Shape;182;p27"/>
                <p:cNvGrpSpPr/>
                <p:nvPr/>
              </p:nvGrpSpPr>
              <p:grpSpPr>
                <a:xfrm>
                  <a:off x="5029175" y="2117850"/>
                  <a:ext cx="779175" cy="880200"/>
                  <a:chOff x="5029175" y="2117850"/>
                  <a:chExt cx="779175" cy="880200"/>
                </a:xfrm>
              </p:grpSpPr>
              <p:sp>
                <p:nvSpPr>
                  <p:cNvPr id="183" name="Google Shape;183;p27"/>
                  <p:cNvSpPr/>
                  <p:nvPr/>
                </p:nvSpPr>
                <p:spPr>
                  <a:xfrm>
                    <a:off x="5029175" y="2117850"/>
                    <a:ext cx="779175" cy="876200"/>
                  </a:xfrm>
                  <a:custGeom>
                    <a:avLst/>
                    <a:gdLst/>
                    <a:ahLst/>
                    <a:cxnLst/>
                    <a:rect l="l" t="t" r="r" b="b"/>
                    <a:pathLst>
                      <a:path w="31167" h="35048" extrusionOk="0">
                        <a:moveTo>
                          <a:pt x="3729" y="1"/>
                        </a:moveTo>
                        <a:cubicBezTo>
                          <a:pt x="1685" y="1"/>
                          <a:pt x="0" y="897"/>
                          <a:pt x="48" y="2580"/>
                        </a:cubicBezTo>
                        <a:cubicBezTo>
                          <a:pt x="133" y="5605"/>
                          <a:pt x="4072" y="5564"/>
                          <a:pt x="4691" y="7355"/>
                        </a:cubicBezTo>
                        <a:cubicBezTo>
                          <a:pt x="5310" y="9146"/>
                          <a:pt x="1566" y="12385"/>
                          <a:pt x="5647" y="15729"/>
                        </a:cubicBezTo>
                        <a:cubicBezTo>
                          <a:pt x="9726" y="19074"/>
                          <a:pt x="13776" y="17992"/>
                          <a:pt x="13069" y="21826"/>
                        </a:cubicBezTo>
                        <a:cubicBezTo>
                          <a:pt x="12362" y="25660"/>
                          <a:pt x="6694" y="29824"/>
                          <a:pt x="20166" y="35047"/>
                        </a:cubicBezTo>
                        <a:cubicBezTo>
                          <a:pt x="20166" y="35047"/>
                          <a:pt x="31166" y="24552"/>
                          <a:pt x="23095" y="17905"/>
                        </a:cubicBezTo>
                        <a:cubicBezTo>
                          <a:pt x="18998" y="14531"/>
                          <a:pt x="22243" y="9056"/>
                          <a:pt x="18262" y="6245"/>
                        </a:cubicBezTo>
                        <a:cubicBezTo>
                          <a:pt x="13453" y="2849"/>
                          <a:pt x="12425" y="5052"/>
                          <a:pt x="8615" y="1771"/>
                        </a:cubicBezTo>
                        <a:cubicBezTo>
                          <a:pt x="7223" y="572"/>
                          <a:pt x="5361" y="1"/>
                          <a:pt x="3729" y="1"/>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4" name="Google Shape;184;p27"/>
                  <p:cNvSpPr/>
                  <p:nvPr/>
                </p:nvSpPr>
                <p:spPr>
                  <a:xfrm>
                    <a:off x="5169600" y="2224950"/>
                    <a:ext cx="402150" cy="773100"/>
                  </a:xfrm>
                  <a:custGeom>
                    <a:avLst/>
                    <a:gdLst/>
                    <a:ahLst/>
                    <a:cxnLst/>
                    <a:rect l="l" t="t" r="r" b="b"/>
                    <a:pathLst>
                      <a:path w="16086" h="30924" extrusionOk="0">
                        <a:moveTo>
                          <a:pt x="180" y="1"/>
                        </a:moveTo>
                        <a:cubicBezTo>
                          <a:pt x="120" y="1"/>
                          <a:pt x="63" y="35"/>
                          <a:pt x="36" y="94"/>
                        </a:cubicBezTo>
                        <a:cubicBezTo>
                          <a:pt x="1" y="171"/>
                          <a:pt x="32" y="263"/>
                          <a:pt x="108" y="301"/>
                        </a:cubicBezTo>
                        <a:cubicBezTo>
                          <a:pt x="150" y="321"/>
                          <a:pt x="4388" y="2286"/>
                          <a:pt x="8245" y="7002"/>
                        </a:cubicBezTo>
                        <a:cubicBezTo>
                          <a:pt x="11802" y="11352"/>
                          <a:pt x="15757" y="19003"/>
                          <a:pt x="14392" y="30746"/>
                        </a:cubicBezTo>
                        <a:cubicBezTo>
                          <a:pt x="14381" y="30833"/>
                          <a:pt x="14443" y="30913"/>
                          <a:pt x="14531" y="30922"/>
                        </a:cubicBezTo>
                        <a:cubicBezTo>
                          <a:pt x="14537" y="30923"/>
                          <a:pt x="14542" y="30923"/>
                          <a:pt x="14549" y="30923"/>
                        </a:cubicBezTo>
                        <a:cubicBezTo>
                          <a:pt x="14629" y="30923"/>
                          <a:pt x="14697" y="30863"/>
                          <a:pt x="14706" y="30783"/>
                        </a:cubicBezTo>
                        <a:cubicBezTo>
                          <a:pt x="16086" y="18921"/>
                          <a:pt x="12083" y="11187"/>
                          <a:pt x="8481" y="6788"/>
                        </a:cubicBezTo>
                        <a:cubicBezTo>
                          <a:pt x="4577" y="2020"/>
                          <a:pt x="283" y="31"/>
                          <a:pt x="239" y="12"/>
                        </a:cubicBezTo>
                        <a:cubicBezTo>
                          <a:pt x="220" y="5"/>
                          <a:pt x="200" y="1"/>
                          <a:pt x="180"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5" name="Google Shape;185;p27"/>
                  <p:cNvSpPr/>
                  <p:nvPr/>
                </p:nvSpPr>
                <p:spPr>
                  <a:xfrm>
                    <a:off x="5305250" y="2416225"/>
                    <a:ext cx="184950" cy="166975"/>
                  </a:xfrm>
                  <a:custGeom>
                    <a:avLst/>
                    <a:gdLst/>
                    <a:ahLst/>
                    <a:cxnLst/>
                    <a:rect l="l" t="t" r="r" b="b"/>
                    <a:pathLst>
                      <a:path w="7398" h="6679" extrusionOk="0">
                        <a:moveTo>
                          <a:pt x="6800" y="0"/>
                        </a:moveTo>
                        <a:cubicBezTo>
                          <a:pt x="6718" y="0"/>
                          <a:pt x="6640" y="66"/>
                          <a:pt x="6636" y="153"/>
                        </a:cubicBezTo>
                        <a:cubicBezTo>
                          <a:pt x="6587" y="1722"/>
                          <a:pt x="6915" y="5050"/>
                          <a:pt x="7032" y="6165"/>
                        </a:cubicBezTo>
                        <a:cubicBezTo>
                          <a:pt x="5049" y="4769"/>
                          <a:pt x="405" y="3814"/>
                          <a:pt x="198" y="3772"/>
                        </a:cubicBezTo>
                        <a:cubicBezTo>
                          <a:pt x="189" y="3771"/>
                          <a:pt x="180" y="3770"/>
                          <a:pt x="171" y="3770"/>
                        </a:cubicBezTo>
                        <a:cubicBezTo>
                          <a:pt x="98" y="3770"/>
                          <a:pt x="33" y="3822"/>
                          <a:pt x="17" y="3897"/>
                        </a:cubicBezTo>
                        <a:cubicBezTo>
                          <a:pt x="0" y="3981"/>
                          <a:pt x="53" y="4063"/>
                          <a:pt x="135" y="4083"/>
                        </a:cubicBezTo>
                        <a:cubicBezTo>
                          <a:pt x="188" y="4093"/>
                          <a:pt x="5427" y="5170"/>
                          <a:pt x="7125" y="6640"/>
                        </a:cubicBezTo>
                        <a:cubicBezTo>
                          <a:pt x="7154" y="6664"/>
                          <a:pt x="7190" y="6678"/>
                          <a:pt x="7228" y="6679"/>
                        </a:cubicBezTo>
                        <a:cubicBezTo>
                          <a:pt x="7324" y="6679"/>
                          <a:pt x="7398" y="6596"/>
                          <a:pt x="7387" y="6502"/>
                        </a:cubicBezTo>
                        <a:cubicBezTo>
                          <a:pt x="7382" y="6457"/>
                          <a:pt x="6895" y="2031"/>
                          <a:pt x="6954" y="164"/>
                        </a:cubicBezTo>
                        <a:cubicBezTo>
                          <a:pt x="6957" y="76"/>
                          <a:pt x="6888" y="3"/>
                          <a:pt x="6800"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6" name="Google Shape;186;p27"/>
                  <p:cNvSpPr/>
                  <p:nvPr/>
                </p:nvSpPr>
                <p:spPr>
                  <a:xfrm>
                    <a:off x="5211900" y="2258125"/>
                    <a:ext cx="157550" cy="126625"/>
                  </a:xfrm>
                  <a:custGeom>
                    <a:avLst/>
                    <a:gdLst/>
                    <a:ahLst/>
                    <a:cxnLst/>
                    <a:rect l="l" t="t" r="r" b="b"/>
                    <a:pathLst>
                      <a:path w="6302" h="5065" extrusionOk="0">
                        <a:moveTo>
                          <a:pt x="4538" y="0"/>
                        </a:moveTo>
                        <a:cubicBezTo>
                          <a:pt x="4530" y="0"/>
                          <a:pt x="4523" y="1"/>
                          <a:pt x="4516" y="2"/>
                        </a:cubicBezTo>
                        <a:cubicBezTo>
                          <a:pt x="4429" y="15"/>
                          <a:pt x="4369" y="96"/>
                          <a:pt x="4382" y="183"/>
                        </a:cubicBezTo>
                        <a:cubicBezTo>
                          <a:pt x="4577" y="1510"/>
                          <a:pt x="5441" y="3703"/>
                          <a:pt x="5805" y="4587"/>
                        </a:cubicBezTo>
                        <a:cubicBezTo>
                          <a:pt x="3976" y="3803"/>
                          <a:pt x="1463" y="3723"/>
                          <a:pt x="525" y="3723"/>
                        </a:cubicBezTo>
                        <a:cubicBezTo>
                          <a:pt x="315" y="3723"/>
                          <a:pt x="184" y="3727"/>
                          <a:pt x="158" y="3728"/>
                        </a:cubicBezTo>
                        <a:cubicBezTo>
                          <a:pt x="70" y="3729"/>
                          <a:pt x="0" y="3801"/>
                          <a:pt x="1" y="3889"/>
                        </a:cubicBezTo>
                        <a:cubicBezTo>
                          <a:pt x="3" y="3976"/>
                          <a:pt x="74" y="4045"/>
                          <a:pt x="160" y="4045"/>
                        </a:cubicBezTo>
                        <a:cubicBezTo>
                          <a:pt x="161" y="4045"/>
                          <a:pt x="162" y="4045"/>
                          <a:pt x="163" y="4045"/>
                        </a:cubicBezTo>
                        <a:lnTo>
                          <a:pt x="168" y="4045"/>
                        </a:lnTo>
                        <a:cubicBezTo>
                          <a:pt x="174" y="4045"/>
                          <a:pt x="283" y="4042"/>
                          <a:pt x="470" y="4042"/>
                        </a:cubicBezTo>
                        <a:cubicBezTo>
                          <a:pt x="1397" y="4042"/>
                          <a:pt x="4244" y="4122"/>
                          <a:pt x="6038" y="5047"/>
                        </a:cubicBezTo>
                        <a:cubicBezTo>
                          <a:pt x="6060" y="5059"/>
                          <a:pt x="6085" y="5064"/>
                          <a:pt x="6111" y="5064"/>
                        </a:cubicBezTo>
                        <a:cubicBezTo>
                          <a:pt x="6225" y="5064"/>
                          <a:pt x="6301" y="4947"/>
                          <a:pt x="6257" y="4842"/>
                        </a:cubicBezTo>
                        <a:cubicBezTo>
                          <a:pt x="6244" y="4812"/>
                          <a:pt x="4935" y="1752"/>
                          <a:pt x="4695" y="137"/>
                        </a:cubicBezTo>
                        <a:cubicBezTo>
                          <a:pt x="4685" y="57"/>
                          <a:pt x="4616" y="0"/>
                          <a:pt x="4538"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187" name="Google Shape;187;p27"/>
                <p:cNvGrpSpPr/>
                <p:nvPr/>
              </p:nvGrpSpPr>
              <p:grpSpPr>
                <a:xfrm>
                  <a:off x="4589275" y="4809150"/>
                  <a:ext cx="993625" cy="536200"/>
                  <a:chOff x="4589275" y="4809150"/>
                  <a:chExt cx="993625" cy="536200"/>
                </a:xfrm>
              </p:grpSpPr>
              <p:sp>
                <p:nvSpPr>
                  <p:cNvPr id="188" name="Google Shape;188;p27"/>
                  <p:cNvSpPr/>
                  <p:nvPr/>
                </p:nvSpPr>
                <p:spPr>
                  <a:xfrm>
                    <a:off x="4589275" y="4809150"/>
                    <a:ext cx="993625" cy="536200"/>
                  </a:xfrm>
                  <a:custGeom>
                    <a:avLst/>
                    <a:gdLst/>
                    <a:ahLst/>
                    <a:cxnLst/>
                    <a:rect l="l" t="t" r="r" b="b"/>
                    <a:pathLst>
                      <a:path w="39745" h="21448" extrusionOk="0">
                        <a:moveTo>
                          <a:pt x="21176" y="1"/>
                        </a:moveTo>
                        <a:cubicBezTo>
                          <a:pt x="17170" y="1"/>
                          <a:pt x="15488" y="5010"/>
                          <a:pt x="10957" y="5010"/>
                        </a:cubicBezTo>
                        <a:cubicBezTo>
                          <a:pt x="10772" y="5010"/>
                          <a:pt x="10582" y="5001"/>
                          <a:pt x="10387" y="4984"/>
                        </a:cubicBezTo>
                        <a:cubicBezTo>
                          <a:pt x="10078" y="4956"/>
                          <a:pt x="9779" y="4943"/>
                          <a:pt x="9488" y="4943"/>
                        </a:cubicBezTo>
                        <a:cubicBezTo>
                          <a:pt x="0" y="4943"/>
                          <a:pt x="444" y="19253"/>
                          <a:pt x="444" y="19253"/>
                        </a:cubicBezTo>
                        <a:cubicBezTo>
                          <a:pt x="4090" y="20829"/>
                          <a:pt x="6650" y="21447"/>
                          <a:pt x="8490" y="21447"/>
                        </a:cubicBezTo>
                        <a:cubicBezTo>
                          <a:pt x="13342" y="21447"/>
                          <a:pt x="13193" y="17153"/>
                          <a:pt x="14778" y="14813"/>
                        </a:cubicBezTo>
                        <a:cubicBezTo>
                          <a:pt x="15440" y="13837"/>
                          <a:pt x="16096" y="13486"/>
                          <a:pt x="16836" y="13486"/>
                        </a:cubicBezTo>
                        <a:cubicBezTo>
                          <a:pt x="18538" y="13486"/>
                          <a:pt x="20681" y="15344"/>
                          <a:pt x="24344" y="15680"/>
                        </a:cubicBezTo>
                        <a:cubicBezTo>
                          <a:pt x="24587" y="15702"/>
                          <a:pt x="24818" y="15713"/>
                          <a:pt x="25038" y="15713"/>
                        </a:cubicBezTo>
                        <a:cubicBezTo>
                          <a:pt x="29564" y="15713"/>
                          <a:pt x="29282" y="11188"/>
                          <a:pt x="30901" y="10387"/>
                        </a:cubicBezTo>
                        <a:cubicBezTo>
                          <a:pt x="31136" y="10271"/>
                          <a:pt x="31391" y="10224"/>
                          <a:pt x="31662" y="10224"/>
                        </a:cubicBezTo>
                        <a:cubicBezTo>
                          <a:pt x="32795" y="10224"/>
                          <a:pt x="34209" y="11040"/>
                          <a:pt x="35585" y="11040"/>
                        </a:cubicBezTo>
                        <a:cubicBezTo>
                          <a:pt x="36266" y="11040"/>
                          <a:pt x="36937" y="10840"/>
                          <a:pt x="37560" y="10243"/>
                        </a:cubicBezTo>
                        <a:cubicBezTo>
                          <a:pt x="39744" y="8147"/>
                          <a:pt x="36155" y="3931"/>
                          <a:pt x="32025" y="3653"/>
                        </a:cubicBezTo>
                        <a:cubicBezTo>
                          <a:pt x="27010" y="3317"/>
                          <a:pt x="27822" y="1025"/>
                          <a:pt x="22013" y="71"/>
                        </a:cubicBezTo>
                        <a:cubicBezTo>
                          <a:pt x="21723" y="23"/>
                          <a:pt x="21444" y="1"/>
                          <a:pt x="21176"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89" name="Google Shape;189;p27"/>
                  <p:cNvSpPr/>
                  <p:nvPr/>
                </p:nvSpPr>
                <p:spPr>
                  <a:xfrm>
                    <a:off x="4595850" y="4965950"/>
                    <a:ext cx="802025" cy="328475"/>
                  </a:xfrm>
                  <a:custGeom>
                    <a:avLst/>
                    <a:gdLst/>
                    <a:ahLst/>
                    <a:cxnLst/>
                    <a:rect l="l" t="t" r="r" b="b"/>
                    <a:pathLst>
                      <a:path w="32081" h="13139" extrusionOk="0">
                        <a:moveTo>
                          <a:pt x="24298" y="0"/>
                        </a:moveTo>
                        <a:cubicBezTo>
                          <a:pt x="23366" y="0"/>
                          <a:pt x="22372" y="46"/>
                          <a:pt x="21329" y="158"/>
                        </a:cubicBezTo>
                        <a:cubicBezTo>
                          <a:pt x="15677" y="765"/>
                          <a:pt x="7397" y="3463"/>
                          <a:pt x="55" y="12882"/>
                        </a:cubicBezTo>
                        <a:cubicBezTo>
                          <a:pt x="1" y="12951"/>
                          <a:pt x="13" y="13050"/>
                          <a:pt x="82" y="13105"/>
                        </a:cubicBezTo>
                        <a:cubicBezTo>
                          <a:pt x="85" y="13107"/>
                          <a:pt x="87" y="13109"/>
                          <a:pt x="90" y="13112"/>
                        </a:cubicBezTo>
                        <a:cubicBezTo>
                          <a:pt x="117" y="13130"/>
                          <a:pt x="148" y="13138"/>
                          <a:pt x="179" y="13138"/>
                        </a:cubicBezTo>
                        <a:cubicBezTo>
                          <a:pt x="226" y="13138"/>
                          <a:pt x="273" y="13118"/>
                          <a:pt x="304" y="13078"/>
                        </a:cubicBezTo>
                        <a:cubicBezTo>
                          <a:pt x="7574" y="3753"/>
                          <a:pt x="15761" y="1078"/>
                          <a:pt x="21347" y="476"/>
                        </a:cubicBezTo>
                        <a:cubicBezTo>
                          <a:pt x="22387" y="364"/>
                          <a:pt x="23379" y="318"/>
                          <a:pt x="24307" y="318"/>
                        </a:cubicBezTo>
                        <a:cubicBezTo>
                          <a:pt x="28788" y="318"/>
                          <a:pt x="31811" y="1400"/>
                          <a:pt x="31847" y="1414"/>
                        </a:cubicBezTo>
                        <a:cubicBezTo>
                          <a:pt x="31865" y="1420"/>
                          <a:pt x="31883" y="1424"/>
                          <a:pt x="31901" y="1424"/>
                        </a:cubicBezTo>
                        <a:cubicBezTo>
                          <a:pt x="31966" y="1424"/>
                          <a:pt x="32026" y="1383"/>
                          <a:pt x="32050" y="1318"/>
                        </a:cubicBezTo>
                        <a:cubicBezTo>
                          <a:pt x="32080" y="1237"/>
                          <a:pt x="32038" y="1145"/>
                          <a:pt x="31956" y="1115"/>
                        </a:cubicBezTo>
                        <a:cubicBezTo>
                          <a:pt x="31920" y="1102"/>
                          <a:pt x="28846" y="0"/>
                          <a:pt x="24298"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0" name="Google Shape;190;p27"/>
                  <p:cNvSpPr/>
                  <p:nvPr/>
                </p:nvSpPr>
                <p:spPr>
                  <a:xfrm>
                    <a:off x="4920625" y="4918475"/>
                    <a:ext cx="180350" cy="191425"/>
                  </a:xfrm>
                  <a:custGeom>
                    <a:avLst/>
                    <a:gdLst/>
                    <a:ahLst/>
                    <a:cxnLst/>
                    <a:rect l="l" t="t" r="r" b="b"/>
                    <a:pathLst>
                      <a:path w="7214" h="7657" extrusionOk="0">
                        <a:moveTo>
                          <a:pt x="4957" y="1"/>
                        </a:moveTo>
                        <a:cubicBezTo>
                          <a:pt x="4914" y="1"/>
                          <a:pt x="4871" y="18"/>
                          <a:pt x="4840" y="53"/>
                        </a:cubicBezTo>
                        <a:cubicBezTo>
                          <a:pt x="3571" y="1425"/>
                          <a:pt x="119" y="4236"/>
                          <a:pt x="83" y="4264"/>
                        </a:cubicBezTo>
                        <a:cubicBezTo>
                          <a:pt x="1" y="4332"/>
                          <a:pt x="6" y="4459"/>
                          <a:pt x="95" y="4519"/>
                        </a:cubicBezTo>
                        <a:cubicBezTo>
                          <a:pt x="117" y="4535"/>
                          <a:pt x="145" y="4544"/>
                          <a:pt x="174" y="4545"/>
                        </a:cubicBezTo>
                        <a:cubicBezTo>
                          <a:pt x="2414" y="4691"/>
                          <a:pt x="6902" y="7602"/>
                          <a:pt x="6947" y="7632"/>
                        </a:cubicBezTo>
                        <a:cubicBezTo>
                          <a:pt x="6974" y="7648"/>
                          <a:pt x="7003" y="7656"/>
                          <a:pt x="7033" y="7656"/>
                        </a:cubicBezTo>
                        <a:cubicBezTo>
                          <a:pt x="7084" y="7656"/>
                          <a:pt x="7135" y="7632"/>
                          <a:pt x="7166" y="7586"/>
                        </a:cubicBezTo>
                        <a:cubicBezTo>
                          <a:pt x="7213" y="7512"/>
                          <a:pt x="7195" y="7415"/>
                          <a:pt x="7123" y="7367"/>
                        </a:cubicBezTo>
                        <a:lnTo>
                          <a:pt x="7120" y="7364"/>
                        </a:lnTo>
                        <a:cubicBezTo>
                          <a:pt x="6943" y="7249"/>
                          <a:pt x="2965" y="4670"/>
                          <a:pt x="572" y="4274"/>
                        </a:cubicBezTo>
                        <a:cubicBezTo>
                          <a:pt x="1438" y="3561"/>
                          <a:pt x="4007" y="1421"/>
                          <a:pt x="5073" y="269"/>
                        </a:cubicBezTo>
                        <a:cubicBezTo>
                          <a:pt x="5132" y="204"/>
                          <a:pt x="5128" y="103"/>
                          <a:pt x="5064" y="44"/>
                        </a:cubicBezTo>
                        <a:cubicBezTo>
                          <a:pt x="5034" y="15"/>
                          <a:pt x="4996" y="1"/>
                          <a:pt x="4957"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1" name="Google Shape;191;p27"/>
                  <p:cNvSpPr/>
                  <p:nvPr/>
                </p:nvSpPr>
                <p:spPr>
                  <a:xfrm>
                    <a:off x="5145950" y="4910950"/>
                    <a:ext cx="133100" cy="151200"/>
                  </a:xfrm>
                  <a:custGeom>
                    <a:avLst/>
                    <a:gdLst/>
                    <a:ahLst/>
                    <a:cxnLst/>
                    <a:rect l="l" t="t" r="r" b="b"/>
                    <a:pathLst>
                      <a:path w="5324" h="6048" extrusionOk="0">
                        <a:moveTo>
                          <a:pt x="4652" y="1"/>
                        </a:moveTo>
                        <a:cubicBezTo>
                          <a:pt x="4617" y="1"/>
                          <a:pt x="4583" y="12"/>
                          <a:pt x="4554" y="35"/>
                        </a:cubicBezTo>
                        <a:cubicBezTo>
                          <a:pt x="3249" y="1018"/>
                          <a:pt x="169" y="2279"/>
                          <a:pt x="138" y="2292"/>
                        </a:cubicBezTo>
                        <a:cubicBezTo>
                          <a:pt x="0" y="2349"/>
                          <a:pt x="8" y="2547"/>
                          <a:pt x="151" y="2591"/>
                        </a:cubicBezTo>
                        <a:cubicBezTo>
                          <a:pt x="2465" y="3312"/>
                          <a:pt x="5010" y="5971"/>
                          <a:pt x="5035" y="5998"/>
                        </a:cubicBezTo>
                        <a:cubicBezTo>
                          <a:pt x="5043" y="6005"/>
                          <a:pt x="5052" y="6013"/>
                          <a:pt x="5061" y="6020"/>
                        </a:cubicBezTo>
                        <a:cubicBezTo>
                          <a:pt x="5088" y="6038"/>
                          <a:pt x="5119" y="6047"/>
                          <a:pt x="5150" y="6047"/>
                        </a:cubicBezTo>
                        <a:cubicBezTo>
                          <a:pt x="5195" y="6047"/>
                          <a:pt x="5240" y="6028"/>
                          <a:pt x="5271" y="5991"/>
                        </a:cubicBezTo>
                        <a:cubicBezTo>
                          <a:pt x="5323" y="5929"/>
                          <a:pt x="5321" y="5838"/>
                          <a:pt x="5264" y="5779"/>
                        </a:cubicBezTo>
                        <a:cubicBezTo>
                          <a:pt x="5165" y="5672"/>
                          <a:pt x="2908" y="3314"/>
                          <a:pt x="640" y="2426"/>
                        </a:cubicBezTo>
                        <a:cubicBezTo>
                          <a:pt x="1518" y="2052"/>
                          <a:pt x="3673" y="1097"/>
                          <a:pt x="4744" y="289"/>
                        </a:cubicBezTo>
                        <a:cubicBezTo>
                          <a:pt x="4817" y="236"/>
                          <a:pt x="4832" y="136"/>
                          <a:pt x="4778" y="63"/>
                        </a:cubicBezTo>
                        <a:cubicBezTo>
                          <a:pt x="4747" y="22"/>
                          <a:pt x="4700" y="1"/>
                          <a:pt x="4652"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192" name="Google Shape;192;p27"/>
                <p:cNvGrpSpPr/>
                <p:nvPr/>
              </p:nvGrpSpPr>
              <p:grpSpPr>
                <a:xfrm>
                  <a:off x="3399950" y="4709875"/>
                  <a:ext cx="994275" cy="589125"/>
                  <a:chOff x="3399950" y="4709875"/>
                  <a:chExt cx="994275" cy="589125"/>
                </a:xfrm>
              </p:grpSpPr>
              <p:sp>
                <p:nvSpPr>
                  <p:cNvPr id="193" name="Google Shape;193;p27"/>
                  <p:cNvSpPr/>
                  <p:nvPr/>
                </p:nvSpPr>
                <p:spPr>
                  <a:xfrm>
                    <a:off x="3399950" y="4709875"/>
                    <a:ext cx="994275" cy="589125"/>
                  </a:xfrm>
                  <a:custGeom>
                    <a:avLst/>
                    <a:gdLst/>
                    <a:ahLst/>
                    <a:cxnLst/>
                    <a:rect l="l" t="t" r="r" b="b"/>
                    <a:pathLst>
                      <a:path w="39771" h="23565" extrusionOk="0">
                        <a:moveTo>
                          <a:pt x="18500" y="1"/>
                        </a:moveTo>
                        <a:cubicBezTo>
                          <a:pt x="13473" y="1"/>
                          <a:pt x="13202" y="1861"/>
                          <a:pt x="9659" y="1861"/>
                        </a:cubicBezTo>
                        <a:cubicBezTo>
                          <a:pt x="9249" y="1861"/>
                          <a:pt x="8794" y="1836"/>
                          <a:pt x="8283" y="1780"/>
                        </a:cubicBezTo>
                        <a:cubicBezTo>
                          <a:pt x="8041" y="1754"/>
                          <a:pt x="7799" y="1741"/>
                          <a:pt x="7557" y="1741"/>
                        </a:cubicBezTo>
                        <a:cubicBezTo>
                          <a:pt x="3688" y="1741"/>
                          <a:pt x="1" y="5000"/>
                          <a:pt x="1680" y="7300"/>
                        </a:cubicBezTo>
                        <a:cubicBezTo>
                          <a:pt x="2379" y="8257"/>
                          <a:pt x="3297" y="8492"/>
                          <a:pt x="4247" y="8492"/>
                        </a:cubicBezTo>
                        <a:cubicBezTo>
                          <a:pt x="5172" y="8492"/>
                          <a:pt x="6128" y="8269"/>
                          <a:pt x="6941" y="8269"/>
                        </a:cubicBezTo>
                        <a:cubicBezTo>
                          <a:pt x="7428" y="8269"/>
                          <a:pt x="7864" y="8349"/>
                          <a:pt x="8212" y="8606"/>
                        </a:cubicBezTo>
                        <a:cubicBezTo>
                          <a:pt x="9738" y="9731"/>
                          <a:pt x="8488" y="14519"/>
                          <a:pt x="13744" y="14965"/>
                        </a:cubicBezTo>
                        <a:cubicBezTo>
                          <a:pt x="14100" y="14995"/>
                          <a:pt x="14445" y="15008"/>
                          <a:pt x="14778" y="15008"/>
                        </a:cubicBezTo>
                        <a:cubicBezTo>
                          <a:pt x="17554" y="15008"/>
                          <a:pt x="19554" y="14077"/>
                          <a:pt x="21028" y="14077"/>
                        </a:cubicBezTo>
                        <a:cubicBezTo>
                          <a:pt x="21990" y="14077"/>
                          <a:pt x="22729" y="14473"/>
                          <a:pt x="23314" y="15783"/>
                        </a:cubicBezTo>
                        <a:cubicBezTo>
                          <a:pt x="24600" y="18664"/>
                          <a:pt x="23332" y="23565"/>
                          <a:pt x="30256" y="23565"/>
                        </a:cubicBezTo>
                        <a:cubicBezTo>
                          <a:pt x="31887" y="23565"/>
                          <a:pt x="33972" y="23293"/>
                          <a:pt x="36653" y="22659"/>
                        </a:cubicBezTo>
                        <a:cubicBezTo>
                          <a:pt x="36653" y="22659"/>
                          <a:pt x="39771" y="7777"/>
                          <a:pt x="29355" y="6871"/>
                        </a:cubicBezTo>
                        <a:cubicBezTo>
                          <a:pt x="24068" y="6412"/>
                          <a:pt x="23639" y="63"/>
                          <a:pt x="18767" y="2"/>
                        </a:cubicBezTo>
                        <a:cubicBezTo>
                          <a:pt x="18676" y="1"/>
                          <a:pt x="18587" y="1"/>
                          <a:pt x="18500" y="1"/>
                        </a:cubicBezTo>
                        <a:close/>
                      </a:path>
                    </a:pathLst>
                  </a:custGeom>
                  <a:solidFill>
                    <a:schemeClr val="accent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4" name="Google Shape;194;p27"/>
                  <p:cNvSpPr/>
                  <p:nvPr/>
                </p:nvSpPr>
                <p:spPr>
                  <a:xfrm>
                    <a:off x="3582300" y="4840675"/>
                    <a:ext cx="738900" cy="439625"/>
                  </a:xfrm>
                  <a:custGeom>
                    <a:avLst/>
                    <a:gdLst/>
                    <a:ahLst/>
                    <a:cxnLst/>
                    <a:rect l="l" t="t" r="r" b="b"/>
                    <a:pathLst>
                      <a:path w="29556" h="17585" extrusionOk="0">
                        <a:moveTo>
                          <a:pt x="3051" y="1"/>
                        </a:moveTo>
                        <a:cubicBezTo>
                          <a:pt x="1262" y="1"/>
                          <a:pt x="167" y="187"/>
                          <a:pt x="145" y="191"/>
                        </a:cubicBezTo>
                        <a:cubicBezTo>
                          <a:pt x="58" y="206"/>
                          <a:pt x="0" y="289"/>
                          <a:pt x="16" y="375"/>
                        </a:cubicBezTo>
                        <a:cubicBezTo>
                          <a:pt x="30" y="452"/>
                          <a:pt x="97" y="507"/>
                          <a:pt x="172" y="507"/>
                        </a:cubicBezTo>
                        <a:cubicBezTo>
                          <a:pt x="181" y="507"/>
                          <a:pt x="190" y="506"/>
                          <a:pt x="200" y="504"/>
                        </a:cubicBezTo>
                        <a:cubicBezTo>
                          <a:pt x="222" y="500"/>
                          <a:pt x="1294" y="318"/>
                          <a:pt x="3051" y="318"/>
                        </a:cubicBezTo>
                        <a:cubicBezTo>
                          <a:pt x="4954" y="318"/>
                          <a:pt x="7659" y="532"/>
                          <a:pt x="10702" y="1416"/>
                        </a:cubicBezTo>
                        <a:cubicBezTo>
                          <a:pt x="16098" y="2985"/>
                          <a:pt x="23691" y="7049"/>
                          <a:pt x="29217" y="17500"/>
                        </a:cubicBezTo>
                        <a:cubicBezTo>
                          <a:pt x="29242" y="17547"/>
                          <a:pt x="29290" y="17579"/>
                          <a:pt x="29342" y="17584"/>
                        </a:cubicBezTo>
                        <a:cubicBezTo>
                          <a:pt x="29348" y="17585"/>
                          <a:pt x="29354" y="17585"/>
                          <a:pt x="29359" y="17585"/>
                        </a:cubicBezTo>
                        <a:cubicBezTo>
                          <a:pt x="29477" y="17585"/>
                          <a:pt x="29556" y="17459"/>
                          <a:pt x="29499" y="17352"/>
                        </a:cubicBezTo>
                        <a:cubicBezTo>
                          <a:pt x="23917" y="6795"/>
                          <a:pt x="16235" y="2691"/>
                          <a:pt x="10775" y="1106"/>
                        </a:cubicBezTo>
                        <a:cubicBezTo>
                          <a:pt x="7708" y="216"/>
                          <a:pt x="4977" y="1"/>
                          <a:pt x="3051"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5" name="Google Shape;195;p27"/>
                  <p:cNvSpPr/>
                  <p:nvPr/>
                </p:nvSpPr>
                <p:spPr>
                  <a:xfrm>
                    <a:off x="3854675" y="4832400"/>
                    <a:ext cx="192850" cy="179525"/>
                  </a:xfrm>
                  <a:custGeom>
                    <a:avLst/>
                    <a:gdLst/>
                    <a:ahLst/>
                    <a:cxnLst/>
                    <a:rect l="l" t="t" r="r" b="b"/>
                    <a:pathLst>
                      <a:path w="7714" h="7181" extrusionOk="0">
                        <a:moveTo>
                          <a:pt x="3542" y="1"/>
                        </a:moveTo>
                        <a:cubicBezTo>
                          <a:pt x="3513" y="1"/>
                          <a:pt x="3483" y="9"/>
                          <a:pt x="3456" y="26"/>
                        </a:cubicBezTo>
                        <a:cubicBezTo>
                          <a:pt x="3382" y="73"/>
                          <a:pt x="3361" y="171"/>
                          <a:pt x="3408" y="246"/>
                        </a:cubicBezTo>
                        <a:cubicBezTo>
                          <a:pt x="4255" y="1567"/>
                          <a:pt x="6412" y="4123"/>
                          <a:pt x="7139" y="4975"/>
                        </a:cubicBezTo>
                        <a:cubicBezTo>
                          <a:pt x="7121" y="4975"/>
                          <a:pt x="7103" y="4975"/>
                          <a:pt x="7084" y="4975"/>
                        </a:cubicBezTo>
                        <a:cubicBezTo>
                          <a:pt x="4649" y="4975"/>
                          <a:pt x="346" y="6793"/>
                          <a:pt x="152" y="6875"/>
                        </a:cubicBezTo>
                        <a:cubicBezTo>
                          <a:pt x="1" y="6940"/>
                          <a:pt x="35" y="7162"/>
                          <a:pt x="198" y="7179"/>
                        </a:cubicBezTo>
                        <a:lnTo>
                          <a:pt x="199" y="7179"/>
                        </a:lnTo>
                        <a:cubicBezTo>
                          <a:pt x="204" y="7180"/>
                          <a:pt x="209" y="7180"/>
                          <a:pt x="215" y="7180"/>
                        </a:cubicBezTo>
                        <a:cubicBezTo>
                          <a:pt x="236" y="7180"/>
                          <a:pt x="257" y="7176"/>
                          <a:pt x="276" y="7168"/>
                        </a:cubicBezTo>
                        <a:cubicBezTo>
                          <a:pt x="323" y="7148"/>
                          <a:pt x="4713" y="5294"/>
                          <a:pt x="7083" y="5294"/>
                        </a:cubicBezTo>
                        <a:cubicBezTo>
                          <a:pt x="7217" y="5294"/>
                          <a:pt x="7344" y="5300"/>
                          <a:pt x="7464" y="5312"/>
                        </a:cubicBezTo>
                        <a:cubicBezTo>
                          <a:pt x="7472" y="5314"/>
                          <a:pt x="7480" y="5314"/>
                          <a:pt x="7486" y="5314"/>
                        </a:cubicBezTo>
                        <a:cubicBezTo>
                          <a:pt x="7492" y="5314"/>
                          <a:pt x="7499" y="5315"/>
                          <a:pt x="7505" y="5315"/>
                        </a:cubicBezTo>
                        <a:cubicBezTo>
                          <a:pt x="7638" y="5315"/>
                          <a:pt x="7714" y="5156"/>
                          <a:pt x="7624" y="5051"/>
                        </a:cubicBezTo>
                        <a:cubicBezTo>
                          <a:pt x="7594" y="5019"/>
                          <a:pt x="4686" y="1647"/>
                          <a:pt x="3676" y="74"/>
                        </a:cubicBezTo>
                        <a:cubicBezTo>
                          <a:pt x="3646" y="27"/>
                          <a:pt x="3595" y="1"/>
                          <a:pt x="3542"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6" name="Google Shape;196;p27"/>
                  <p:cNvSpPr/>
                  <p:nvPr/>
                </p:nvSpPr>
                <p:spPr>
                  <a:xfrm>
                    <a:off x="3687575" y="4787000"/>
                    <a:ext cx="147525" cy="146750"/>
                  </a:xfrm>
                  <a:custGeom>
                    <a:avLst/>
                    <a:gdLst/>
                    <a:ahLst/>
                    <a:cxnLst/>
                    <a:rect l="l" t="t" r="r" b="b"/>
                    <a:pathLst>
                      <a:path w="5901" h="5870" extrusionOk="0">
                        <a:moveTo>
                          <a:pt x="1707" y="0"/>
                        </a:moveTo>
                        <a:cubicBezTo>
                          <a:pt x="1668" y="0"/>
                          <a:pt x="1630" y="14"/>
                          <a:pt x="1599" y="43"/>
                        </a:cubicBezTo>
                        <a:cubicBezTo>
                          <a:pt x="1533" y="102"/>
                          <a:pt x="1531" y="203"/>
                          <a:pt x="1590" y="267"/>
                        </a:cubicBezTo>
                        <a:cubicBezTo>
                          <a:pt x="2504" y="1251"/>
                          <a:pt x="4459" y="2568"/>
                          <a:pt x="5258" y="3090"/>
                        </a:cubicBezTo>
                        <a:cubicBezTo>
                          <a:pt x="2870" y="3567"/>
                          <a:pt x="234" y="5496"/>
                          <a:pt x="117" y="5583"/>
                        </a:cubicBezTo>
                        <a:cubicBezTo>
                          <a:pt x="1" y="5668"/>
                          <a:pt x="51" y="5853"/>
                          <a:pt x="196" y="5868"/>
                        </a:cubicBezTo>
                        <a:cubicBezTo>
                          <a:pt x="202" y="5869"/>
                          <a:pt x="207" y="5869"/>
                          <a:pt x="212" y="5869"/>
                        </a:cubicBezTo>
                        <a:cubicBezTo>
                          <a:pt x="246" y="5869"/>
                          <a:pt x="279" y="5859"/>
                          <a:pt x="306" y="5838"/>
                        </a:cubicBezTo>
                        <a:cubicBezTo>
                          <a:pt x="336" y="5816"/>
                          <a:pt x="3306" y="3642"/>
                          <a:pt x="5711" y="3338"/>
                        </a:cubicBezTo>
                        <a:cubicBezTo>
                          <a:pt x="5859" y="3318"/>
                          <a:pt x="5901" y="3126"/>
                          <a:pt x="5775" y="3046"/>
                        </a:cubicBezTo>
                        <a:cubicBezTo>
                          <a:pt x="5747" y="3027"/>
                          <a:pt x="2935" y="1247"/>
                          <a:pt x="1823" y="51"/>
                        </a:cubicBezTo>
                        <a:cubicBezTo>
                          <a:pt x="1792" y="17"/>
                          <a:pt x="1749" y="0"/>
                          <a:pt x="1707"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197" name="Google Shape;197;p27"/>
                <p:cNvGrpSpPr/>
                <p:nvPr/>
              </p:nvGrpSpPr>
              <p:grpSpPr>
                <a:xfrm>
                  <a:off x="2374450" y="2916125"/>
                  <a:ext cx="875600" cy="794000"/>
                  <a:chOff x="2374450" y="2916125"/>
                  <a:chExt cx="875600" cy="794000"/>
                </a:xfrm>
              </p:grpSpPr>
              <p:sp>
                <p:nvSpPr>
                  <p:cNvPr id="198" name="Google Shape;198;p27"/>
                  <p:cNvSpPr/>
                  <p:nvPr/>
                </p:nvSpPr>
                <p:spPr>
                  <a:xfrm>
                    <a:off x="2374450" y="2916125"/>
                    <a:ext cx="875600" cy="790025"/>
                  </a:xfrm>
                  <a:custGeom>
                    <a:avLst/>
                    <a:gdLst/>
                    <a:ahLst/>
                    <a:cxnLst/>
                    <a:rect l="l" t="t" r="r" b="b"/>
                    <a:pathLst>
                      <a:path w="35024" h="31601" extrusionOk="0">
                        <a:moveTo>
                          <a:pt x="4952" y="1"/>
                        </a:moveTo>
                        <a:cubicBezTo>
                          <a:pt x="2307" y="1"/>
                          <a:pt x="0" y="1326"/>
                          <a:pt x="430" y="3329"/>
                        </a:cubicBezTo>
                        <a:cubicBezTo>
                          <a:pt x="1064" y="6289"/>
                          <a:pt x="4929" y="5533"/>
                          <a:pt x="5864" y="7182"/>
                        </a:cubicBezTo>
                        <a:cubicBezTo>
                          <a:pt x="6799" y="8830"/>
                          <a:pt x="3706" y="12696"/>
                          <a:pt x="8325" y="15243"/>
                        </a:cubicBezTo>
                        <a:cubicBezTo>
                          <a:pt x="12944" y="17791"/>
                          <a:pt x="16731" y="15990"/>
                          <a:pt x="16732" y="19888"/>
                        </a:cubicBezTo>
                        <a:cubicBezTo>
                          <a:pt x="16733" y="23786"/>
                          <a:pt x="11916" y="28913"/>
                          <a:pt x="26113" y="31601"/>
                        </a:cubicBezTo>
                        <a:cubicBezTo>
                          <a:pt x="26113" y="31601"/>
                          <a:pt x="35024" y="19280"/>
                          <a:pt x="25879" y="14211"/>
                        </a:cubicBezTo>
                        <a:cubicBezTo>
                          <a:pt x="21237" y="11637"/>
                          <a:pt x="23432" y="5664"/>
                          <a:pt x="19007" y="3624"/>
                        </a:cubicBezTo>
                        <a:cubicBezTo>
                          <a:pt x="13662" y="1158"/>
                          <a:pt x="13051" y="3511"/>
                          <a:pt x="8708" y="977"/>
                        </a:cubicBezTo>
                        <a:cubicBezTo>
                          <a:pt x="7553" y="303"/>
                          <a:pt x="6214" y="1"/>
                          <a:pt x="4952"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199" name="Google Shape;199;p27"/>
                  <p:cNvSpPr/>
                  <p:nvPr/>
                </p:nvSpPr>
                <p:spPr>
                  <a:xfrm>
                    <a:off x="2530425" y="3014975"/>
                    <a:ext cx="500975" cy="695150"/>
                  </a:xfrm>
                  <a:custGeom>
                    <a:avLst/>
                    <a:gdLst/>
                    <a:ahLst/>
                    <a:cxnLst/>
                    <a:rect l="l" t="t" r="r" b="b"/>
                    <a:pathLst>
                      <a:path w="20039" h="27806" extrusionOk="0">
                        <a:moveTo>
                          <a:pt x="176" y="1"/>
                        </a:moveTo>
                        <a:cubicBezTo>
                          <a:pt x="105" y="1"/>
                          <a:pt x="40" y="50"/>
                          <a:pt x="23" y="122"/>
                        </a:cubicBezTo>
                        <a:cubicBezTo>
                          <a:pt x="0" y="207"/>
                          <a:pt x="53" y="293"/>
                          <a:pt x="138" y="315"/>
                        </a:cubicBezTo>
                        <a:cubicBezTo>
                          <a:pt x="318" y="360"/>
                          <a:pt x="18201" y="5076"/>
                          <a:pt x="19716" y="27658"/>
                        </a:cubicBezTo>
                        <a:cubicBezTo>
                          <a:pt x="19721" y="27741"/>
                          <a:pt x="19790" y="27805"/>
                          <a:pt x="19874" y="27805"/>
                        </a:cubicBezTo>
                        <a:lnTo>
                          <a:pt x="19885" y="27805"/>
                        </a:lnTo>
                        <a:cubicBezTo>
                          <a:pt x="19973" y="27799"/>
                          <a:pt x="20038" y="27724"/>
                          <a:pt x="20033" y="27636"/>
                        </a:cubicBezTo>
                        <a:cubicBezTo>
                          <a:pt x="19233" y="15721"/>
                          <a:pt x="13892" y="8844"/>
                          <a:pt x="9550" y="5173"/>
                        </a:cubicBezTo>
                        <a:cubicBezTo>
                          <a:pt x="4845" y="1193"/>
                          <a:pt x="260" y="17"/>
                          <a:pt x="214" y="6"/>
                        </a:cubicBezTo>
                        <a:cubicBezTo>
                          <a:pt x="201" y="2"/>
                          <a:pt x="189" y="1"/>
                          <a:pt x="176"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0" name="Google Shape;200;p27"/>
                  <p:cNvSpPr/>
                  <p:nvPr/>
                </p:nvSpPr>
                <p:spPr>
                  <a:xfrm>
                    <a:off x="2715900" y="3148325"/>
                    <a:ext cx="194050" cy="162500"/>
                  </a:xfrm>
                  <a:custGeom>
                    <a:avLst/>
                    <a:gdLst/>
                    <a:ahLst/>
                    <a:cxnLst/>
                    <a:rect l="l" t="t" r="r" b="b"/>
                    <a:pathLst>
                      <a:path w="7762" h="6500" extrusionOk="0">
                        <a:moveTo>
                          <a:pt x="5994" y="1"/>
                        </a:moveTo>
                        <a:cubicBezTo>
                          <a:pt x="5986" y="1"/>
                          <a:pt x="5978" y="1"/>
                          <a:pt x="5970" y="3"/>
                        </a:cubicBezTo>
                        <a:cubicBezTo>
                          <a:pt x="5883" y="16"/>
                          <a:pt x="5822" y="100"/>
                          <a:pt x="5838" y="189"/>
                        </a:cubicBezTo>
                        <a:cubicBezTo>
                          <a:pt x="6075" y="1738"/>
                          <a:pt x="7002" y="4953"/>
                          <a:pt x="7320" y="6027"/>
                        </a:cubicBezTo>
                        <a:cubicBezTo>
                          <a:pt x="5116" y="5014"/>
                          <a:pt x="376" y="4919"/>
                          <a:pt x="165" y="4915"/>
                        </a:cubicBezTo>
                        <a:cubicBezTo>
                          <a:pt x="94" y="4922"/>
                          <a:pt x="5" y="4985"/>
                          <a:pt x="4" y="5071"/>
                        </a:cubicBezTo>
                        <a:cubicBezTo>
                          <a:pt x="1" y="5159"/>
                          <a:pt x="72" y="5233"/>
                          <a:pt x="160" y="5234"/>
                        </a:cubicBezTo>
                        <a:cubicBezTo>
                          <a:pt x="213" y="5234"/>
                          <a:pt x="5560" y="5340"/>
                          <a:pt x="7498" y="6477"/>
                        </a:cubicBezTo>
                        <a:cubicBezTo>
                          <a:pt x="7521" y="6491"/>
                          <a:pt x="7549" y="6498"/>
                          <a:pt x="7578" y="6498"/>
                        </a:cubicBezTo>
                        <a:lnTo>
                          <a:pt x="7578" y="6499"/>
                        </a:lnTo>
                        <a:cubicBezTo>
                          <a:pt x="7684" y="6499"/>
                          <a:pt x="7761" y="6396"/>
                          <a:pt x="7730" y="6295"/>
                        </a:cubicBezTo>
                        <a:cubicBezTo>
                          <a:pt x="7717" y="6251"/>
                          <a:pt x="6435" y="1988"/>
                          <a:pt x="6153" y="140"/>
                        </a:cubicBezTo>
                        <a:cubicBezTo>
                          <a:pt x="6142" y="59"/>
                          <a:pt x="6074" y="1"/>
                          <a:pt x="5994"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1" name="Google Shape;201;p27"/>
                  <p:cNvSpPr/>
                  <p:nvPr/>
                </p:nvSpPr>
                <p:spPr>
                  <a:xfrm>
                    <a:off x="2594950" y="3020125"/>
                    <a:ext cx="160175" cy="119550"/>
                  </a:xfrm>
                  <a:custGeom>
                    <a:avLst/>
                    <a:gdLst/>
                    <a:ahLst/>
                    <a:cxnLst/>
                    <a:rect l="l" t="t" r="r" b="b"/>
                    <a:pathLst>
                      <a:path w="6407" h="4782" extrusionOk="0">
                        <a:moveTo>
                          <a:pt x="3793" y="1"/>
                        </a:moveTo>
                        <a:cubicBezTo>
                          <a:pt x="3776" y="1"/>
                          <a:pt x="3758" y="3"/>
                          <a:pt x="3741" y="9"/>
                        </a:cubicBezTo>
                        <a:cubicBezTo>
                          <a:pt x="3658" y="38"/>
                          <a:pt x="3613" y="130"/>
                          <a:pt x="3643" y="214"/>
                        </a:cubicBezTo>
                        <a:cubicBezTo>
                          <a:pt x="4077" y="1483"/>
                          <a:pt x="5325" y="3482"/>
                          <a:pt x="5843" y="4285"/>
                        </a:cubicBezTo>
                        <a:cubicBezTo>
                          <a:pt x="5181" y="4135"/>
                          <a:pt x="4454" y="4081"/>
                          <a:pt x="3749" y="4081"/>
                        </a:cubicBezTo>
                        <a:cubicBezTo>
                          <a:pt x="1924" y="4081"/>
                          <a:pt x="236" y="4444"/>
                          <a:pt x="133" y="4467"/>
                        </a:cubicBezTo>
                        <a:cubicBezTo>
                          <a:pt x="53" y="4484"/>
                          <a:pt x="1" y="4559"/>
                          <a:pt x="9" y="4640"/>
                        </a:cubicBezTo>
                        <a:cubicBezTo>
                          <a:pt x="18" y="4720"/>
                          <a:pt x="86" y="4782"/>
                          <a:pt x="167" y="4782"/>
                        </a:cubicBezTo>
                        <a:cubicBezTo>
                          <a:pt x="179" y="4782"/>
                          <a:pt x="191" y="4780"/>
                          <a:pt x="201" y="4778"/>
                        </a:cubicBezTo>
                        <a:cubicBezTo>
                          <a:pt x="227" y="4772"/>
                          <a:pt x="1944" y="4403"/>
                          <a:pt x="3768" y="4403"/>
                        </a:cubicBezTo>
                        <a:cubicBezTo>
                          <a:pt x="4591" y="4403"/>
                          <a:pt x="5435" y="4478"/>
                          <a:pt x="6155" y="4695"/>
                        </a:cubicBezTo>
                        <a:cubicBezTo>
                          <a:pt x="6172" y="4700"/>
                          <a:pt x="6188" y="4703"/>
                          <a:pt x="6203" y="4703"/>
                        </a:cubicBezTo>
                        <a:cubicBezTo>
                          <a:pt x="6323" y="4703"/>
                          <a:pt x="6407" y="4566"/>
                          <a:pt x="6334" y="4455"/>
                        </a:cubicBezTo>
                        <a:cubicBezTo>
                          <a:pt x="6315" y="4428"/>
                          <a:pt x="4472" y="1656"/>
                          <a:pt x="3943" y="112"/>
                        </a:cubicBezTo>
                        <a:cubicBezTo>
                          <a:pt x="3921" y="44"/>
                          <a:pt x="3859" y="1"/>
                          <a:pt x="3793"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02" name="Google Shape;202;p27"/>
                <p:cNvGrpSpPr/>
                <p:nvPr/>
              </p:nvGrpSpPr>
              <p:grpSpPr>
                <a:xfrm>
                  <a:off x="2122350" y="3282900"/>
                  <a:ext cx="1086075" cy="607525"/>
                  <a:chOff x="2122350" y="3282900"/>
                  <a:chExt cx="1086075" cy="607525"/>
                </a:xfrm>
              </p:grpSpPr>
              <p:sp>
                <p:nvSpPr>
                  <p:cNvPr id="203" name="Google Shape;203;p27"/>
                  <p:cNvSpPr/>
                  <p:nvPr/>
                </p:nvSpPr>
                <p:spPr>
                  <a:xfrm>
                    <a:off x="2122350" y="3282900"/>
                    <a:ext cx="1086075" cy="607525"/>
                  </a:xfrm>
                  <a:custGeom>
                    <a:avLst/>
                    <a:gdLst/>
                    <a:ahLst/>
                    <a:cxnLst/>
                    <a:rect l="l" t="t" r="r" b="b"/>
                    <a:pathLst>
                      <a:path w="43443" h="24301" extrusionOk="0">
                        <a:moveTo>
                          <a:pt x="20390" y="1"/>
                        </a:moveTo>
                        <a:cubicBezTo>
                          <a:pt x="20220" y="1"/>
                          <a:pt x="20044" y="9"/>
                          <a:pt x="19865" y="25"/>
                        </a:cubicBezTo>
                        <a:cubicBezTo>
                          <a:pt x="13522" y="604"/>
                          <a:pt x="14183" y="3129"/>
                          <a:pt x="8810" y="3129"/>
                        </a:cubicBezTo>
                        <a:cubicBezTo>
                          <a:pt x="8781" y="3129"/>
                          <a:pt x="8752" y="3129"/>
                          <a:pt x="8723" y="3129"/>
                        </a:cubicBezTo>
                        <a:cubicBezTo>
                          <a:pt x="8710" y="3129"/>
                          <a:pt x="8698" y="3129"/>
                          <a:pt x="8686" y="3129"/>
                        </a:cubicBezTo>
                        <a:cubicBezTo>
                          <a:pt x="4197" y="3129"/>
                          <a:pt x="1" y="7406"/>
                          <a:pt x="2201" y="9843"/>
                        </a:cubicBezTo>
                        <a:cubicBezTo>
                          <a:pt x="2913" y="10632"/>
                          <a:pt x="3732" y="10873"/>
                          <a:pt x="4575" y="10873"/>
                        </a:cubicBezTo>
                        <a:cubicBezTo>
                          <a:pt x="5899" y="10873"/>
                          <a:pt x="7282" y="10277"/>
                          <a:pt x="8397" y="10277"/>
                        </a:cubicBezTo>
                        <a:cubicBezTo>
                          <a:pt x="8770" y="10277"/>
                          <a:pt x="9113" y="10343"/>
                          <a:pt x="9414" y="10521"/>
                        </a:cubicBezTo>
                        <a:cubicBezTo>
                          <a:pt x="11172" y="11555"/>
                          <a:pt x="10392" y="16780"/>
                          <a:pt x="15940" y="16780"/>
                        </a:cubicBezTo>
                        <a:cubicBezTo>
                          <a:pt x="15997" y="16780"/>
                          <a:pt x="16054" y="16780"/>
                          <a:pt x="16112" y="16779"/>
                        </a:cubicBezTo>
                        <a:cubicBezTo>
                          <a:pt x="19973" y="16705"/>
                          <a:pt x="22408" y="14980"/>
                          <a:pt x="24235" y="14980"/>
                        </a:cubicBezTo>
                        <a:cubicBezTo>
                          <a:pt x="25122" y="14980"/>
                          <a:pt x="25865" y="15387"/>
                          <a:pt x="26558" y="16587"/>
                        </a:cubicBezTo>
                        <a:cubicBezTo>
                          <a:pt x="28160" y="19365"/>
                          <a:pt x="27548" y="24301"/>
                          <a:pt x="33573" y="24301"/>
                        </a:cubicBezTo>
                        <a:cubicBezTo>
                          <a:pt x="35515" y="24301"/>
                          <a:pt x="38145" y="23788"/>
                          <a:pt x="41762" y="22525"/>
                        </a:cubicBezTo>
                        <a:cubicBezTo>
                          <a:pt x="41762" y="22525"/>
                          <a:pt x="43442" y="6266"/>
                          <a:pt x="32289" y="6266"/>
                        </a:cubicBezTo>
                        <a:cubicBezTo>
                          <a:pt x="32224" y="6266"/>
                          <a:pt x="32158" y="6266"/>
                          <a:pt x="32092" y="6268"/>
                        </a:cubicBezTo>
                        <a:cubicBezTo>
                          <a:pt x="32051" y="6268"/>
                          <a:pt x="32010" y="6269"/>
                          <a:pt x="31969" y="6269"/>
                        </a:cubicBezTo>
                        <a:cubicBezTo>
                          <a:pt x="26498" y="6269"/>
                          <a:pt x="25193" y="1"/>
                          <a:pt x="20390" y="1"/>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4" name="Google Shape;204;p27"/>
                  <p:cNvSpPr/>
                  <p:nvPr/>
                </p:nvSpPr>
                <p:spPr>
                  <a:xfrm>
                    <a:off x="2324050" y="3444775"/>
                    <a:ext cx="847825" cy="405600"/>
                  </a:xfrm>
                  <a:custGeom>
                    <a:avLst/>
                    <a:gdLst/>
                    <a:ahLst/>
                    <a:cxnLst/>
                    <a:rect l="l" t="t" r="r" b="b"/>
                    <a:pathLst>
                      <a:path w="33913" h="16224" extrusionOk="0">
                        <a:moveTo>
                          <a:pt x="6335" y="0"/>
                        </a:moveTo>
                        <a:cubicBezTo>
                          <a:pt x="2619" y="0"/>
                          <a:pt x="185" y="679"/>
                          <a:pt x="151" y="689"/>
                        </a:cubicBezTo>
                        <a:cubicBezTo>
                          <a:pt x="57" y="713"/>
                          <a:pt x="0" y="810"/>
                          <a:pt x="27" y="904"/>
                        </a:cubicBezTo>
                        <a:cubicBezTo>
                          <a:pt x="49" y="980"/>
                          <a:pt x="118" y="1029"/>
                          <a:pt x="193" y="1029"/>
                        </a:cubicBezTo>
                        <a:cubicBezTo>
                          <a:pt x="210" y="1029"/>
                          <a:pt x="228" y="1027"/>
                          <a:pt x="246" y="1021"/>
                        </a:cubicBezTo>
                        <a:cubicBezTo>
                          <a:pt x="279" y="1012"/>
                          <a:pt x="2674" y="345"/>
                          <a:pt x="6335" y="345"/>
                        </a:cubicBezTo>
                        <a:cubicBezTo>
                          <a:pt x="7919" y="345"/>
                          <a:pt x="9740" y="470"/>
                          <a:pt x="11709" y="827"/>
                        </a:cubicBezTo>
                        <a:cubicBezTo>
                          <a:pt x="17723" y="1918"/>
                          <a:pt x="26395" y="5462"/>
                          <a:pt x="33549" y="16147"/>
                        </a:cubicBezTo>
                        <a:cubicBezTo>
                          <a:pt x="33581" y="16195"/>
                          <a:pt x="33635" y="16224"/>
                          <a:pt x="33694" y="16224"/>
                        </a:cubicBezTo>
                        <a:cubicBezTo>
                          <a:pt x="33831" y="16224"/>
                          <a:pt x="33913" y="16069"/>
                          <a:pt x="33837" y="15955"/>
                        </a:cubicBezTo>
                        <a:cubicBezTo>
                          <a:pt x="26610" y="5162"/>
                          <a:pt x="17840" y="1585"/>
                          <a:pt x="11755" y="485"/>
                        </a:cubicBezTo>
                        <a:cubicBezTo>
                          <a:pt x="9770" y="126"/>
                          <a:pt x="7934" y="0"/>
                          <a:pt x="6335"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5" name="Google Shape;205;p27"/>
                  <p:cNvSpPr/>
                  <p:nvPr/>
                </p:nvSpPr>
                <p:spPr>
                  <a:xfrm>
                    <a:off x="2896975" y="3527125"/>
                    <a:ext cx="172375" cy="192175"/>
                  </a:xfrm>
                  <a:custGeom>
                    <a:avLst/>
                    <a:gdLst/>
                    <a:ahLst/>
                    <a:cxnLst/>
                    <a:rect l="l" t="t" r="r" b="b"/>
                    <a:pathLst>
                      <a:path w="6895" h="7687" extrusionOk="0">
                        <a:moveTo>
                          <a:pt x="4068" y="1"/>
                        </a:moveTo>
                        <a:cubicBezTo>
                          <a:pt x="3977" y="2"/>
                          <a:pt x="3892" y="71"/>
                          <a:pt x="3888" y="167"/>
                        </a:cubicBezTo>
                        <a:cubicBezTo>
                          <a:pt x="3794" y="2903"/>
                          <a:pt x="5276" y="5655"/>
                          <a:pt x="6063" y="6913"/>
                        </a:cubicBezTo>
                        <a:cubicBezTo>
                          <a:pt x="4911" y="6303"/>
                          <a:pt x="3541" y="6140"/>
                          <a:pt x="2409" y="6140"/>
                        </a:cubicBezTo>
                        <a:cubicBezTo>
                          <a:pt x="1179" y="6140"/>
                          <a:pt x="230" y="6332"/>
                          <a:pt x="149" y="6349"/>
                        </a:cubicBezTo>
                        <a:cubicBezTo>
                          <a:pt x="57" y="6370"/>
                          <a:pt x="1" y="6460"/>
                          <a:pt x="19" y="6552"/>
                        </a:cubicBezTo>
                        <a:cubicBezTo>
                          <a:pt x="36" y="6634"/>
                          <a:pt x="108" y="6690"/>
                          <a:pt x="189" y="6690"/>
                        </a:cubicBezTo>
                        <a:cubicBezTo>
                          <a:pt x="198" y="6690"/>
                          <a:pt x="208" y="6689"/>
                          <a:pt x="218" y="6687"/>
                        </a:cubicBezTo>
                        <a:cubicBezTo>
                          <a:pt x="238" y="6684"/>
                          <a:pt x="1176" y="6495"/>
                          <a:pt x="2397" y="6495"/>
                        </a:cubicBezTo>
                        <a:cubicBezTo>
                          <a:pt x="3725" y="6495"/>
                          <a:pt x="5387" y="6718"/>
                          <a:pt x="6564" y="7648"/>
                        </a:cubicBezTo>
                        <a:cubicBezTo>
                          <a:pt x="6594" y="7673"/>
                          <a:pt x="6632" y="7686"/>
                          <a:pt x="6672" y="7686"/>
                        </a:cubicBezTo>
                        <a:cubicBezTo>
                          <a:pt x="6812" y="7685"/>
                          <a:pt x="6894" y="7525"/>
                          <a:pt x="6810" y="7411"/>
                        </a:cubicBezTo>
                        <a:cubicBezTo>
                          <a:pt x="6783" y="7374"/>
                          <a:pt x="4111" y="3691"/>
                          <a:pt x="4234" y="179"/>
                        </a:cubicBezTo>
                        <a:cubicBezTo>
                          <a:pt x="4237" y="83"/>
                          <a:pt x="4162" y="3"/>
                          <a:pt x="4068"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6" name="Google Shape;206;p27"/>
                  <p:cNvSpPr/>
                  <p:nvPr/>
                </p:nvSpPr>
                <p:spPr>
                  <a:xfrm>
                    <a:off x="2636625" y="3407725"/>
                    <a:ext cx="202550" cy="203575"/>
                  </a:xfrm>
                  <a:custGeom>
                    <a:avLst/>
                    <a:gdLst/>
                    <a:ahLst/>
                    <a:cxnLst/>
                    <a:rect l="l" t="t" r="r" b="b"/>
                    <a:pathLst>
                      <a:path w="8102" h="8143" extrusionOk="0">
                        <a:moveTo>
                          <a:pt x="3068" y="0"/>
                        </a:moveTo>
                        <a:cubicBezTo>
                          <a:pt x="3031" y="0"/>
                          <a:pt x="2993" y="13"/>
                          <a:pt x="2961" y="38"/>
                        </a:cubicBezTo>
                        <a:cubicBezTo>
                          <a:pt x="2886" y="97"/>
                          <a:pt x="2874" y="206"/>
                          <a:pt x="2933" y="281"/>
                        </a:cubicBezTo>
                        <a:cubicBezTo>
                          <a:pt x="3998" y="1614"/>
                          <a:pt x="6619" y="4138"/>
                          <a:pt x="7501" y="4978"/>
                        </a:cubicBezTo>
                        <a:cubicBezTo>
                          <a:pt x="4874" y="5221"/>
                          <a:pt x="357" y="7707"/>
                          <a:pt x="156" y="7818"/>
                        </a:cubicBezTo>
                        <a:cubicBezTo>
                          <a:pt x="1" y="7905"/>
                          <a:pt x="62" y="8142"/>
                          <a:pt x="239" y="8142"/>
                        </a:cubicBezTo>
                        <a:cubicBezTo>
                          <a:pt x="239" y="8142"/>
                          <a:pt x="240" y="8142"/>
                          <a:pt x="240" y="8142"/>
                        </a:cubicBezTo>
                        <a:cubicBezTo>
                          <a:pt x="269" y="8142"/>
                          <a:pt x="298" y="8136"/>
                          <a:pt x="324" y="8121"/>
                        </a:cubicBezTo>
                        <a:cubicBezTo>
                          <a:pt x="375" y="8092"/>
                          <a:pt x="5439" y="5305"/>
                          <a:pt x="7891" y="5305"/>
                        </a:cubicBezTo>
                        <a:lnTo>
                          <a:pt x="7914" y="5305"/>
                        </a:lnTo>
                        <a:cubicBezTo>
                          <a:pt x="7969" y="5298"/>
                          <a:pt x="8049" y="5263"/>
                          <a:pt x="8075" y="5197"/>
                        </a:cubicBezTo>
                        <a:cubicBezTo>
                          <a:pt x="8102" y="5131"/>
                          <a:pt x="8085" y="5056"/>
                          <a:pt x="8034" y="5007"/>
                        </a:cubicBezTo>
                        <a:cubicBezTo>
                          <a:pt x="7998" y="4973"/>
                          <a:pt x="4473" y="1652"/>
                          <a:pt x="3203" y="66"/>
                        </a:cubicBezTo>
                        <a:cubicBezTo>
                          <a:pt x="3169" y="23"/>
                          <a:pt x="3119" y="0"/>
                          <a:pt x="3068"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07" name="Google Shape;207;p27"/>
                  <p:cNvSpPr/>
                  <p:nvPr/>
                </p:nvSpPr>
                <p:spPr>
                  <a:xfrm>
                    <a:off x="2447175" y="3382475"/>
                    <a:ext cx="152475" cy="163025"/>
                  </a:xfrm>
                  <a:custGeom>
                    <a:avLst/>
                    <a:gdLst/>
                    <a:ahLst/>
                    <a:cxnLst/>
                    <a:rect l="l" t="t" r="r" b="b"/>
                    <a:pathLst>
                      <a:path w="6099" h="6521" extrusionOk="0">
                        <a:moveTo>
                          <a:pt x="1224" y="1"/>
                        </a:moveTo>
                        <a:cubicBezTo>
                          <a:pt x="1176" y="1"/>
                          <a:pt x="1128" y="21"/>
                          <a:pt x="1093" y="60"/>
                        </a:cubicBezTo>
                        <a:cubicBezTo>
                          <a:pt x="1031" y="133"/>
                          <a:pt x="1038" y="243"/>
                          <a:pt x="1113" y="306"/>
                        </a:cubicBezTo>
                        <a:cubicBezTo>
                          <a:pt x="2212" y="1266"/>
                          <a:pt x="4474" y="2471"/>
                          <a:pt x="5398" y="2947"/>
                        </a:cubicBezTo>
                        <a:cubicBezTo>
                          <a:pt x="2867" y="3732"/>
                          <a:pt x="235" y="6114"/>
                          <a:pt x="117" y="6221"/>
                        </a:cubicBezTo>
                        <a:cubicBezTo>
                          <a:pt x="0" y="6327"/>
                          <a:pt x="76" y="6521"/>
                          <a:pt x="233" y="6521"/>
                        </a:cubicBezTo>
                        <a:cubicBezTo>
                          <a:pt x="277" y="6521"/>
                          <a:pt x="317" y="6505"/>
                          <a:pt x="350" y="6476"/>
                        </a:cubicBezTo>
                        <a:cubicBezTo>
                          <a:pt x="380" y="6449"/>
                          <a:pt x="3349" y="3764"/>
                          <a:pt x="5914" y="3163"/>
                        </a:cubicBezTo>
                        <a:cubicBezTo>
                          <a:pt x="6073" y="3126"/>
                          <a:pt x="6098" y="2913"/>
                          <a:pt x="5953" y="2840"/>
                        </a:cubicBezTo>
                        <a:cubicBezTo>
                          <a:pt x="5920" y="2825"/>
                          <a:pt x="2677" y="1213"/>
                          <a:pt x="1340" y="45"/>
                        </a:cubicBezTo>
                        <a:cubicBezTo>
                          <a:pt x="1307" y="16"/>
                          <a:pt x="1265" y="1"/>
                          <a:pt x="1224"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08" name="Google Shape;208;p27"/>
                <p:cNvGrpSpPr/>
                <p:nvPr/>
              </p:nvGrpSpPr>
              <p:grpSpPr>
                <a:xfrm>
                  <a:off x="3533400" y="2037425"/>
                  <a:ext cx="754700" cy="897250"/>
                  <a:chOff x="3533400" y="2037425"/>
                  <a:chExt cx="754700" cy="897250"/>
                </a:xfrm>
              </p:grpSpPr>
              <p:sp>
                <p:nvSpPr>
                  <p:cNvPr id="209" name="Google Shape;209;p27"/>
                  <p:cNvSpPr/>
                  <p:nvPr/>
                </p:nvSpPr>
                <p:spPr>
                  <a:xfrm>
                    <a:off x="3533400" y="2037425"/>
                    <a:ext cx="754700" cy="893275"/>
                  </a:xfrm>
                  <a:custGeom>
                    <a:avLst/>
                    <a:gdLst/>
                    <a:ahLst/>
                    <a:cxnLst/>
                    <a:rect l="l" t="t" r="r" b="b"/>
                    <a:pathLst>
                      <a:path w="30188" h="35731" extrusionOk="0">
                        <a:moveTo>
                          <a:pt x="26647" y="0"/>
                        </a:moveTo>
                        <a:cubicBezTo>
                          <a:pt x="24946" y="0"/>
                          <a:pt x="22968" y="652"/>
                          <a:pt x="21547" y="1986"/>
                        </a:cubicBezTo>
                        <a:cubicBezTo>
                          <a:pt x="17884" y="5427"/>
                          <a:pt x="16762" y="3272"/>
                          <a:pt x="12103" y="6872"/>
                        </a:cubicBezTo>
                        <a:cubicBezTo>
                          <a:pt x="8247" y="9852"/>
                          <a:pt x="11724" y="15182"/>
                          <a:pt x="7777" y="18729"/>
                        </a:cubicBezTo>
                        <a:cubicBezTo>
                          <a:pt x="0" y="25718"/>
                          <a:pt x="11444" y="35730"/>
                          <a:pt x="11444" y="35730"/>
                        </a:cubicBezTo>
                        <a:cubicBezTo>
                          <a:pt x="24677" y="29930"/>
                          <a:pt x="18835" y="26013"/>
                          <a:pt x="17963" y="22214"/>
                        </a:cubicBezTo>
                        <a:cubicBezTo>
                          <a:pt x="17091" y="18415"/>
                          <a:pt x="21184" y="19323"/>
                          <a:pt x="25115" y="15804"/>
                        </a:cubicBezTo>
                        <a:cubicBezTo>
                          <a:pt x="29047" y="12286"/>
                          <a:pt x="25167" y="9211"/>
                          <a:pt x="25709" y="7397"/>
                        </a:cubicBezTo>
                        <a:cubicBezTo>
                          <a:pt x="26250" y="5581"/>
                          <a:pt x="30188" y="5451"/>
                          <a:pt x="30143" y="2425"/>
                        </a:cubicBezTo>
                        <a:cubicBezTo>
                          <a:pt x="30119" y="823"/>
                          <a:pt x="28558" y="0"/>
                          <a:pt x="26647"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0" name="Google Shape;210;p27"/>
                  <p:cNvSpPr/>
                  <p:nvPr/>
                </p:nvSpPr>
                <p:spPr>
                  <a:xfrm>
                    <a:off x="3768275" y="2146750"/>
                    <a:ext cx="381625" cy="787925"/>
                  </a:xfrm>
                  <a:custGeom>
                    <a:avLst/>
                    <a:gdLst/>
                    <a:ahLst/>
                    <a:cxnLst/>
                    <a:rect l="l" t="t" r="r" b="b"/>
                    <a:pathLst>
                      <a:path w="15265" h="31517" extrusionOk="0">
                        <a:moveTo>
                          <a:pt x="15085" y="1"/>
                        </a:moveTo>
                        <a:cubicBezTo>
                          <a:pt x="15062" y="1"/>
                          <a:pt x="15039" y="6"/>
                          <a:pt x="15017" y="16"/>
                        </a:cubicBezTo>
                        <a:cubicBezTo>
                          <a:pt x="14975" y="37"/>
                          <a:pt x="10770" y="2210"/>
                          <a:pt x="7076" y="7142"/>
                        </a:cubicBezTo>
                        <a:cubicBezTo>
                          <a:pt x="3667" y="11692"/>
                          <a:pt x="1" y="19591"/>
                          <a:pt x="1890" y="31382"/>
                        </a:cubicBezTo>
                        <a:cubicBezTo>
                          <a:pt x="1903" y="31460"/>
                          <a:pt x="1971" y="31516"/>
                          <a:pt x="2048" y="31516"/>
                        </a:cubicBezTo>
                        <a:cubicBezTo>
                          <a:pt x="2056" y="31516"/>
                          <a:pt x="2064" y="31516"/>
                          <a:pt x="2072" y="31514"/>
                        </a:cubicBezTo>
                        <a:cubicBezTo>
                          <a:pt x="2078" y="31513"/>
                          <a:pt x="2083" y="31513"/>
                          <a:pt x="2088" y="31512"/>
                        </a:cubicBezTo>
                        <a:cubicBezTo>
                          <a:pt x="2167" y="31491"/>
                          <a:pt x="2217" y="31413"/>
                          <a:pt x="2205" y="31332"/>
                        </a:cubicBezTo>
                        <a:cubicBezTo>
                          <a:pt x="332" y="19658"/>
                          <a:pt x="3954" y="11844"/>
                          <a:pt x="7321" y="7345"/>
                        </a:cubicBezTo>
                        <a:cubicBezTo>
                          <a:pt x="10971" y="2467"/>
                          <a:pt x="15119" y="320"/>
                          <a:pt x="15161" y="299"/>
                        </a:cubicBezTo>
                        <a:cubicBezTo>
                          <a:pt x="15236" y="259"/>
                          <a:pt x="15265" y="164"/>
                          <a:pt x="15227" y="88"/>
                        </a:cubicBezTo>
                        <a:cubicBezTo>
                          <a:pt x="15199" y="33"/>
                          <a:pt x="15143" y="1"/>
                          <a:pt x="15085"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1" name="Google Shape;211;p27"/>
                  <p:cNvSpPr/>
                  <p:nvPr/>
                </p:nvSpPr>
                <p:spPr>
                  <a:xfrm>
                    <a:off x="3844750" y="2350875"/>
                    <a:ext cx="182100" cy="167300"/>
                  </a:xfrm>
                  <a:custGeom>
                    <a:avLst/>
                    <a:gdLst/>
                    <a:ahLst/>
                    <a:cxnLst/>
                    <a:rect l="l" t="t" r="r" b="b"/>
                    <a:pathLst>
                      <a:path w="7284" h="6692" extrusionOk="0">
                        <a:moveTo>
                          <a:pt x="323" y="1"/>
                        </a:moveTo>
                        <a:cubicBezTo>
                          <a:pt x="319" y="1"/>
                          <a:pt x="315" y="1"/>
                          <a:pt x="311" y="1"/>
                        </a:cubicBezTo>
                        <a:cubicBezTo>
                          <a:pt x="225" y="9"/>
                          <a:pt x="159" y="84"/>
                          <a:pt x="164" y="171"/>
                        </a:cubicBezTo>
                        <a:cubicBezTo>
                          <a:pt x="305" y="2035"/>
                          <a:pt x="8" y="6477"/>
                          <a:pt x="6" y="6522"/>
                        </a:cubicBezTo>
                        <a:cubicBezTo>
                          <a:pt x="0" y="6616"/>
                          <a:pt x="76" y="6691"/>
                          <a:pt x="165" y="6691"/>
                        </a:cubicBezTo>
                        <a:cubicBezTo>
                          <a:pt x="178" y="6691"/>
                          <a:pt x="191" y="6690"/>
                          <a:pt x="204" y="6686"/>
                        </a:cubicBezTo>
                        <a:cubicBezTo>
                          <a:pt x="230" y="6680"/>
                          <a:pt x="254" y="6667"/>
                          <a:pt x="273" y="6648"/>
                        </a:cubicBezTo>
                        <a:cubicBezTo>
                          <a:pt x="1907" y="5106"/>
                          <a:pt x="7094" y="3806"/>
                          <a:pt x="7146" y="3793"/>
                        </a:cubicBezTo>
                        <a:cubicBezTo>
                          <a:pt x="7214" y="3777"/>
                          <a:pt x="7284" y="3685"/>
                          <a:pt x="7263" y="3600"/>
                        </a:cubicBezTo>
                        <a:cubicBezTo>
                          <a:pt x="7245" y="3528"/>
                          <a:pt x="7180" y="3480"/>
                          <a:pt x="7109" y="3480"/>
                        </a:cubicBezTo>
                        <a:cubicBezTo>
                          <a:pt x="7096" y="3480"/>
                          <a:pt x="7083" y="3481"/>
                          <a:pt x="7070" y="3485"/>
                        </a:cubicBezTo>
                        <a:cubicBezTo>
                          <a:pt x="6867" y="3536"/>
                          <a:pt x="2268" y="4688"/>
                          <a:pt x="347" y="6170"/>
                        </a:cubicBezTo>
                        <a:cubicBezTo>
                          <a:pt x="415" y="5051"/>
                          <a:pt x="598" y="1712"/>
                          <a:pt x="482" y="148"/>
                        </a:cubicBezTo>
                        <a:cubicBezTo>
                          <a:pt x="476" y="64"/>
                          <a:pt x="406" y="1"/>
                          <a:pt x="323"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2" name="Google Shape;212;p27"/>
                  <p:cNvSpPr/>
                  <p:nvPr/>
                </p:nvSpPr>
                <p:spPr>
                  <a:xfrm>
                    <a:off x="3956725" y="2186450"/>
                    <a:ext cx="156450" cy="128225"/>
                  </a:xfrm>
                  <a:custGeom>
                    <a:avLst/>
                    <a:gdLst/>
                    <a:ahLst/>
                    <a:cxnLst/>
                    <a:rect l="l" t="t" r="r" b="b"/>
                    <a:pathLst>
                      <a:path w="6258" h="5129" extrusionOk="0">
                        <a:moveTo>
                          <a:pt x="1557" y="1"/>
                        </a:moveTo>
                        <a:cubicBezTo>
                          <a:pt x="1476" y="1"/>
                          <a:pt x="1408" y="62"/>
                          <a:pt x="1399" y="143"/>
                        </a:cubicBezTo>
                        <a:cubicBezTo>
                          <a:pt x="1230" y="1766"/>
                          <a:pt x="54" y="4881"/>
                          <a:pt x="42" y="4913"/>
                        </a:cubicBezTo>
                        <a:cubicBezTo>
                          <a:pt x="1" y="5024"/>
                          <a:pt x="88" y="5129"/>
                          <a:pt x="191" y="5129"/>
                        </a:cubicBezTo>
                        <a:cubicBezTo>
                          <a:pt x="217" y="5129"/>
                          <a:pt x="244" y="5122"/>
                          <a:pt x="270" y="5107"/>
                        </a:cubicBezTo>
                        <a:cubicBezTo>
                          <a:pt x="2375" y="3905"/>
                          <a:pt x="6055" y="3853"/>
                          <a:pt x="6092" y="3853"/>
                        </a:cubicBezTo>
                        <a:cubicBezTo>
                          <a:pt x="6104" y="3853"/>
                          <a:pt x="6117" y="3852"/>
                          <a:pt x="6130" y="3848"/>
                        </a:cubicBezTo>
                        <a:cubicBezTo>
                          <a:pt x="6207" y="3827"/>
                          <a:pt x="6257" y="3752"/>
                          <a:pt x="6247" y="3674"/>
                        </a:cubicBezTo>
                        <a:cubicBezTo>
                          <a:pt x="6236" y="3595"/>
                          <a:pt x="6169" y="3536"/>
                          <a:pt x="6091" y="3536"/>
                        </a:cubicBezTo>
                        <a:cubicBezTo>
                          <a:pt x="6090" y="3536"/>
                          <a:pt x="6089" y="3536"/>
                          <a:pt x="6088" y="3536"/>
                        </a:cubicBezTo>
                        <a:cubicBezTo>
                          <a:pt x="5942" y="3537"/>
                          <a:pt x="2678" y="3582"/>
                          <a:pt x="483" y="4638"/>
                        </a:cubicBezTo>
                        <a:cubicBezTo>
                          <a:pt x="808" y="3739"/>
                          <a:pt x="1576" y="1510"/>
                          <a:pt x="1715" y="176"/>
                        </a:cubicBezTo>
                        <a:cubicBezTo>
                          <a:pt x="1725" y="89"/>
                          <a:pt x="1660" y="11"/>
                          <a:pt x="1574" y="1"/>
                        </a:cubicBezTo>
                        <a:cubicBezTo>
                          <a:pt x="1568" y="1"/>
                          <a:pt x="1563" y="1"/>
                          <a:pt x="1557"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13" name="Google Shape;213;p27"/>
                <p:cNvGrpSpPr/>
                <p:nvPr/>
              </p:nvGrpSpPr>
              <p:grpSpPr>
                <a:xfrm>
                  <a:off x="4553225" y="4554925"/>
                  <a:ext cx="898750" cy="765250"/>
                  <a:chOff x="4553225" y="4554925"/>
                  <a:chExt cx="898750" cy="765250"/>
                </a:xfrm>
              </p:grpSpPr>
              <p:sp>
                <p:nvSpPr>
                  <p:cNvPr id="214" name="Google Shape;214;p27"/>
                  <p:cNvSpPr/>
                  <p:nvPr/>
                </p:nvSpPr>
                <p:spPr>
                  <a:xfrm>
                    <a:off x="4553225" y="4554925"/>
                    <a:ext cx="898750" cy="761275"/>
                  </a:xfrm>
                  <a:custGeom>
                    <a:avLst/>
                    <a:gdLst/>
                    <a:ahLst/>
                    <a:cxnLst/>
                    <a:rect l="l" t="t" r="r" b="b"/>
                    <a:pathLst>
                      <a:path w="35950" h="30451" extrusionOk="0">
                        <a:moveTo>
                          <a:pt x="30627" y="1"/>
                        </a:moveTo>
                        <a:cubicBezTo>
                          <a:pt x="29490" y="1"/>
                          <a:pt x="28302" y="243"/>
                          <a:pt x="27244" y="788"/>
                        </a:cubicBezTo>
                        <a:cubicBezTo>
                          <a:pt x="25373" y="1752"/>
                          <a:pt x="24200" y="1894"/>
                          <a:pt x="23067" y="1894"/>
                        </a:cubicBezTo>
                        <a:cubicBezTo>
                          <a:pt x="22592" y="1894"/>
                          <a:pt x="22124" y="1869"/>
                          <a:pt x="21615" y="1869"/>
                        </a:cubicBezTo>
                        <a:cubicBezTo>
                          <a:pt x="20438" y="1869"/>
                          <a:pt x="19039" y="2003"/>
                          <a:pt x="16821" y="2887"/>
                        </a:cubicBezTo>
                        <a:cubicBezTo>
                          <a:pt x="12293" y="4693"/>
                          <a:pt x="14171" y="10774"/>
                          <a:pt x="9400" y="13098"/>
                        </a:cubicBezTo>
                        <a:cubicBezTo>
                          <a:pt x="0" y="17678"/>
                          <a:pt x="8248" y="30451"/>
                          <a:pt x="8248" y="30451"/>
                        </a:cubicBezTo>
                        <a:cubicBezTo>
                          <a:pt x="22567" y="28516"/>
                          <a:pt x="18028" y="23141"/>
                          <a:pt x="18235" y="19250"/>
                        </a:cubicBezTo>
                        <a:cubicBezTo>
                          <a:pt x="18441" y="15359"/>
                          <a:pt x="22128" y="17354"/>
                          <a:pt x="26874" y="15054"/>
                        </a:cubicBezTo>
                        <a:cubicBezTo>
                          <a:pt x="31622" y="12753"/>
                          <a:pt x="28737" y="8732"/>
                          <a:pt x="29757" y="7135"/>
                        </a:cubicBezTo>
                        <a:cubicBezTo>
                          <a:pt x="30777" y="5538"/>
                          <a:pt x="34598" y="6497"/>
                          <a:pt x="35387" y="3574"/>
                        </a:cubicBezTo>
                        <a:cubicBezTo>
                          <a:pt x="35950" y="1492"/>
                          <a:pt x="33445" y="1"/>
                          <a:pt x="30627"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5" name="Google Shape;215;p27"/>
                  <p:cNvSpPr/>
                  <p:nvPr/>
                </p:nvSpPr>
                <p:spPr>
                  <a:xfrm>
                    <a:off x="4755200" y="4651950"/>
                    <a:ext cx="536750" cy="668225"/>
                  </a:xfrm>
                  <a:custGeom>
                    <a:avLst/>
                    <a:gdLst/>
                    <a:ahLst/>
                    <a:cxnLst/>
                    <a:rect l="l" t="t" r="r" b="b"/>
                    <a:pathLst>
                      <a:path w="21470" h="26729" extrusionOk="0">
                        <a:moveTo>
                          <a:pt x="21297" y="0"/>
                        </a:moveTo>
                        <a:cubicBezTo>
                          <a:pt x="21285" y="0"/>
                          <a:pt x="21272" y="2"/>
                          <a:pt x="21259" y="5"/>
                        </a:cubicBezTo>
                        <a:cubicBezTo>
                          <a:pt x="21213" y="14"/>
                          <a:pt x="16573" y="947"/>
                          <a:pt x="11664" y="4672"/>
                        </a:cubicBezTo>
                        <a:cubicBezTo>
                          <a:pt x="7135" y="8109"/>
                          <a:pt x="1439" y="14695"/>
                          <a:pt x="11" y="26552"/>
                        </a:cubicBezTo>
                        <a:cubicBezTo>
                          <a:pt x="0" y="26638"/>
                          <a:pt x="63" y="26717"/>
                          <a:pt x="150" y="26729"/>
                        </a:cubicBezTo>
                        <a:lnTo>
                          <a:pt x="166" y="26729"/>
                        </a:lnTo>
                        <a:cubicBezTo>
                          <a:pt x="166" y="26729"/>
                          <a:pt x="167" y="26729"/>
                          <a:pt x="168" y="26729"/>
                        </a:cubicBezTo>
                        <a:cubicBezTo>
                          <a:pt x="248" y="26729"/>
                          <a:pt x="316" y="26669"/>
                          <a:pt x="327" y="26588"/>
                        </a:cubicBezTo>
                        <a:cubicBezTo>
                          <a:pt x="1739" y="14850"/>
                          <a:pt x="7369" y="8334"/>
                          <a:pt x="11844" y="4934"/>
                        </a:cubicBezTo>
                        <a:cubicBezTo>
                          <a:pt x="16695" y="1248"/>
                          <a:pt x="21273" y="325"/>
                          <a:pt x="21319" y="317"/>
                        </a:cubicBezTo>
                        <a:cubicBezTo>
                          <a:pt x="21410" y="304"/>
                          <a:pt x="21470" y="218"/>
                          <a:pt x="21453" y="129"/>
                        </a:cubicBezTo>
                        <a:cubicBezTo>
                          <a:pt x="21438" y="53"/>
                          <a:pt x="21371" y="0"/>
                          <a:pt x="21297"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6" name="Google Shape;216;p27"/>
                  <p:cNvSpPr/>
                  <p:nvPr/>
                </p:nvSpPr>
                <p:spPr>
                  <a:xfrm>
                    <a:off x="4761350" y="4984450"/>
                    <a:ext cx="154450" cy="185575"/>
                  </a:xfrm>
                  <a:custGeom>
                    <a:avLst/>
                    <a:gdLst/>
                    <a:ahLst/>
                    <a:cxnLst/>
                    <a:rect l="l" t="t" r="r" b="b"/>
                    <a:pathLst>
                      <a:path w="6178" h="7423" extrusionOk="0">
                        <a:moveTo>
                          <a:pt x="183" y="1"/>
                        </a:moveTo>
                        <a:cubicBezTo>
                          <a:pt x="157" y="1"/>
                          <a:pt x="131" y="7"/>
                          <a:pt x="107" y="21"/>
                        </a:cubicBezTo>
                        <a:cubicBezTo>
                          <a:pt x="30" y="63"/>
                          <a:pt x="1" y="160"/>
                          <a:pt x="44" y="237"/>
                        </a:cubicBezTo>
                        <a:cubicBezTo>
                          <a:pt x="1608" y="3064"/>
                          <a:pt x="951" y="7195"/>
                          <a:pt x="945" y="7237"/>
                        </a:cubicBezTo>
                        <a:cubicBezTo>
                          <a:pt x="929" y="7332"/>
                          <a:pt x="1001" y="7420"/>
                          <a:pt x="1098" y="7422"/>
                        </a:cubicBezTo>
                        <a:cubicBezTo>
                          <a:pt x="1099" y="7422"/>
                          <a:pt x="1100" y="7422"/>
                          <a:pt x="1101" y="7422"/>
                        </a:cubicBezTo>
                        <a:cubicBezTo>
                          <a:pt x="1163" y="7422"/>
                          <a:pt x="1221" y="7386"/>
                          <a:pt x="1246" y="7329"/>
                        </a:cubicBezTo>
                        <a:cubicBezTo>
                          <a:pt x="2354" y="4926"/>
                          <a:pt x="6010" y="3908"/>
                          <a:pt x="6046" y="3898"/>
                        </a:cubicBezTo>
                        <a:cubicBezTo>
                          <a:pt x="6129" y="3873"/>
                          <a:pt x="6177" y="3788"/>
                          <a:pt x="6154" y="3704"/>
                        </a:cubicBezTo>
                        <a:cubicBezTo>
                          <a:pt x="6135" y="3634"/>
                          <a:pt x="6071" y="3586"/>
                          <a:pt x="6001" y="3586"/>
                        </a:cubicBezTo>
                        <a:cubicBezTo>
                          <a:pt x="5989" y="3586"/>
                          <a:pt x="5976" y="3588"/>
                          <a:pt x="5964" y="3591"/>
                        </a:cubicBezTo>
                        <a:cubicBezTo>
                          <a:pt x="5822" y="3629"/>
                          <a:pt x="2790" y="4472"/>
                          <a:pt x="1350" y="6518"/>
                        </a:cubicBezTo>
                        <a:cubicBezTo>
                          <a:pt x="1472" y="5159"/>
                          <a:pt x="1540" y="2287"/>
                          <a:pt x="322" y="83"/>
                        </a:cubicBezTo>
                        <a:cubicBezTo>
                          <a:pt x="293" y="31"/>
                          <a:pt x="239" y="1"/>
                          <a:pt x="183"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17" name="Google Shape;217;p27"/>
                  <p:cNvSpPr/>
                  <p:nvPr/>
                </p:nvSpPr>
                <p:spPr>
                  <a:xfrm>
                    <a:off x="4897575" y="4767800"/>
                    <a:ext cx="195550" cy="160050"/>
                  </a:xfrm>
                  <a:custGeom>
                    <a:avLst/>
                    <a:gdLst/>
                    <a:ahLst/>
                    <a:cxnLst/>
                    <a:rect l="l" t="t" r="r" b="b"/>
                    <a:pathLst>
                      <a:path w="7822" h="6402" extrusionOk="0">
                        <a:moveTo>
                          <a:pt x="2095" y="0"/>
                        </a:moveTo>
                        <a:cubicBezTo>
                          <a:pt x="2020" y="0"/>
                          <a:pt x="1955" y="52"/>
                          <a:pt x="1937" y="127"/>
                        </a:cubicBezTo>
                        <a:cubicBezTo>
                          <a:pt x="1560" y="1956"/>
                          <a:pt x="53" y="6146"/>
                          <a:pt x="38" y="6189"/>
                        </a:cubicBezTo>
                        <a:cubicBezTo>
                          <a:pt x="1" y="6290"/>
                          <a:pt x="76" y="6399"/>
                          <a:pt x="183" y="6402"/>
                        </a:cubicBezTo>
                        <a:cubicBezTo>
                          <a:pt x="211" y="6402"/>
                          <a:pt x="238" y="6395"/>
                          <a:pt x="262" y="6382"/>
                        </a:cubicBezTo>
                        <a:cubicBezTo>
                          <a:pt x="1745" y="5614"/>
                          <a:pt x="5083" y="5515"/>
                          <a:pt x="6718" y="5515"/>
                        </a:cubicBezTo>
                        <a:cubicBezTo>
                          <a:pt x="7281" y="5515"/>
                          <a:pt x="7641" y="5527"/>
                          <a:pt x="7655" y="5527"/>
                        </a:cubicBezTo>
                        <a:cubicBezTo>
                          <a:pt x="7657" y="5527"/>
                          <a:pt x="7659" y="5527"/>
                          <a:pt x="7661" y="5527"/>
                        </a:cubicBezTo>
                        <a:cubicBezTo>
                          <a:pt x="7730" y="5527"/>
                          <a:pt x="7816" y="5459"/>
                          <a:pt x="7819" y="5374"/>
                        </a:cubicBezTo>
                        <a:cubicBezTo>
                          <a:pt x="7822" y="5287"/>
                          <a:pt x="7753" y="5214"/>
                          <a:pt x="7666" y="5210"/>
                        </a:cubicBezTo>
                        <a:cubicBezTo>
                          <a:pt x="7609" y="5209"/>
                          <a:pt x="7226" y="5196"/>
                          <a:pt x="6652" y="5196"/>
                        </a:cubicBezTo>
                        <a:cubicBezTo>
                          <a:pt x="5089" y="5196"/>
                          <a:pt x="2112" y="5288"/>
                          <a:pt x="462" y="5943"/>
                        </a:cubicBezTo>
                        <a:cubicBezTo>
                          <a:pt x="835" y="4887"/>
                          <a:pt x="1932" y="1726"/>
                          <a:pt x="2249" y="191"/>
                        </a:cubicBezTo>
                        <a:cubicBezTo>
                          <a:pt x="2266" y="104"/>
                          <a:pt x="2211" y="20"/>
                          <a:pt x="2126" y="3"/>
                        </a:cubicBezTo>
                        <a:cubicBezTo>
                          <a:pt x="2116" y="1"/>
                          <a:pt x="2105" y="0"/>
                          <a:pt x="2095"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18" name="Google Shape;218;p27"/>
                <p:cNvGrpSpPr/>
                <p:nvPr/>
              </p:nvGrpSpPr>
              <p:grpSpPr>
                <a:xfrm>
                  <a:off x="5436325" y="1939775"/>
                  <a:ext cx="559700" cy="974825"/>
                  <a:chOff x="5436325" y="1939775"/>
                  <a:chExt cx="559700" cy="974825"/>
                </a:xfrm>
              </p:grpSpPr>
              <p:sp>
                <p:nvSpPr>
                  <p:cNvPr id="219" name="Google Shape;219;p27"/>
                  <p:cNvSpPr/>
                  <p:nvPr/>
                </p:nvSpPr>
                <p:spPr>
                  <a:xfrm>
                    <a:off x="5436325" y="1939775"/>
                    <a:ext cx="559700" cy="974825"/>
                  </a:xfrm>
                  <a:custGeom>
                    <a:avLst/>
                    <a:gdLst/>
                    <a:ahLst/>
                    <a:cxnLst/>
                    <a:rect l="l" t="t" r="r" b="b"/>
                    <a:pathLst>
                      <a:path w="22388" h="38993" extrusionOk="0">
                        <a:moveTo>
                          <a:pt x="18492" y="1"/>
                        </a:moveTo>
                        <a:cubicBezTo>
                          <a:pt x="18390" y="1"/>
                          <a:pt x="18280" y="13"/>
                          <a:pt x="18159" y="38"/>
                        </a:cubicBezTo>
                        <a:cubicBezTo>
                          <a:pt x="15527" y="580"/>
                          <a:pt x="16878" y="4177"/>
                          <a:pt x="13779" y="5251"/>
                        </a:cubicBezTo>
                        <a:cubicBezTo>
                          <a:pt x="10679" y="6324"/>
                          <a:pt x="9143" y="9411"/>
                          <a:pt x="10232" y="12230"/>
                        </a:cubicBezTo>
                        <a:cubicBezTo>
                          <a:pt x="11551" y="15639"/>
                          <a:pt x="9649" y="14162"/>
                          <a:pt x="6636" y="16790"/>
                        </a:cubicBezTo>
                        <a:cubicBezTo>
                          <a:pt x="3623" y="19417"/>
                          <a:pt x="7202" y="21086"/>
                          <a:pt x="6854" y="24074"/>
                        </a:cubicBezTo>
                        <a:cubicBezTo>
                          <a:pt x="6505" y="27061"/>
                          <a:pt x="2149" y="27199"/>
                          <a:pt x="1228" y="30842"/>
                        </a:cubicBezTo>
                        <a:cubicBezTo>
                          <a:pt x="0" y="35701"/>
                          <a:pt x="7886" y="38387"/>
                          <a:pt x="7886" y="38387"/>
                        </a:cubicBezTo>
                        <a:cubicBezTo>
                          <a:pt x="9128" y="38738"/>
                          <a:pt x="10736" y="38992"/>
                          <a:pt x="12390" y="38992"/>
                        </a:cubicBezTo>
                        <a:cubicBezTo>
                          <a:pt x="14881" y="38992"/>
                          <a:pt x="17477" y="38414"/>
                          <a:pt x="19090" y="36716"/>
                        </a:cubicBezTo>
                        <a:cubicBezTo>
                          <a:pt x="21774" y="33891"/>
                          <a:pt x="18967" y="31271"/>
                          <a:pt x="17714" y="28098"/>
                        </a:cubicBezTo>
                        <a:cubicBezTo>
                          <a:pt x="16460" y="24927"/>
                          <a:pt x="21436" y="25519"/>
                          <a:pt x="21366" y="21870"/>
                        </a:cubicBezTo>
                        <a:cubicBezTo>
                          <a:pt x="21297" y="18223"/>
                          <a:pt x="20221" y="19114"/>
                          <a:pt x="19041" y="16549"/>
                        </a:cubicBezTo>
                        <a:cubicBezTo>
                          <a:pt x="17861" y="13984"/>
                          <a:pt x="21243" y="13026"/>
                          <a:pt x="21816" y="10829"/>
                        </a:cubicBezTo>
                        <a:cubicBezTo>
                          <a:pt x="22388" y="8633"/>
                          <a:pt x="20508" y="7064"/>
                          <a:pt x="19937" y="5159"/>
                        </a:cubicBezTo>
                        <a:cubicBezTo>
                          <a:pt x="19399" y="3361"/>
                          <a:pt x="20199" y="1"/>
                          <a:pt x="18492" y="1"/>
                        </a:cubicBezTo>
                        <a:close/>
                      </a:path>
                    </a:pathLst>
                  </a:custGeom>
                  <a:solidFill>
                    <a:schemeClr val="accent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0" name="Google Shape;220;p27"/>
                  <p:cNvSpPr/>
                  <p:nvPr/>
                </p:nvSpPr>
                <p:spPr>
                  <a:xfrm>
                    <a:off x="5628175" y="2114475"/>
                    <a:ext cx="235075" cy="788950"/>
                  </a:xfrm>
                  <a:custGeom>
                    <a:avLst/>
                    <a:gdLst/>
                    <a:ahLst/>
                    <a:cxnLst/>
                    <a:rect l="l" t="t" r="r" b="b"/>
                    <a:pathLst>
                      <a:path w="9403" h="31558" extrusionOk="0">
                        <a:moveTo>
                          <a:pt x="9222" y="1"/>
                        </a:moveTo>
                        <a:cubicBezTo>
                          <a:pt x="9157" y="1"/>
                          <a:pt x="9095" y="42"/>
                          <a:pt x="9072" y="107"/>
                        </a:cubicBezTo>
                        <a:cubicBezTo>
                          <a:pt x="9033" y="211"/>
                          <a:pt x="5209" y="10503"/>
                          <a:pt x="4630" y="15825"/>
                        </a:cubicBezTo>
                        <a:cubicBezTo>
                          <a:pt x="4050" y="21163"/>
                          <a:pt x="1166" y="30101"/>
                          <a:pt x="93" y="31291"/>
                        </a:cubicBezTo>
                        <a:cubicBezTo>
                          <a:pt x="0" y="31393"/>
                          <a:pt x="74" y="31556"/>
                          <a:pt x="212" y="31557"/>
                        </a:cubicBezTo>
                        <a:cubicBezTo>
                          <a:pt x="256" y="31556"/>
                          <a:pt x="299" y="31538"/>
                          <a:pt x="330" y="31503"/>
                        </a:cubicBezTo>
                        <a:cubicBezTo>
                          <a:pt x="1453" y="30257"/>
                          <a:pt x="4348" y="21365"/>
                          <a:pt x="4947" y="15858"/>
                        </a:cubicBezTo>
                        <a:cubicBezTo>
                          <a:pt x="5520" y="10577"/>
                          <a:pt x="9332" y="321"/>
                          <a:pt x="9370" y="219"/>
                        </a:cubicBezTo>
                        <a:cubicBezTo>
                          <a:pt x="9402" y="135"/>
                          <a:pt x="9361" y="42"/>
                          <a:pt x="9277" y="10"/>
                        </a:cubicBezTo>
                        <a:cubicBezTo>
                          <a:pt x="9259" y="4"/>
                          <a:pt x="9240" y="1"/>
                          <a:pt x="9222"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1" name="Google Shape;221;p27"/>
                  <p:cNvSpPr/>
                  <p:nvPr/>
                </p:nvSpPr>
                <p:spPr>
                  <a:xfrm>
                    <a:off x="5656100" y="2418600"/>
                    <a:ext cx="200975" cy="124200"/>
                  </a:xfrm>
                  <a:custGeom>
                    <a:avLst/>
                    <a:gdLst/>
                    <a:ahLst/>
                    <a:cxnLst/>
                    <a:rect l="l" t="t" r="r" b="b"/>
                    <a:pathLst>
                      <a:path w="8039" h="4968" extrusionOk="0">
                        <a:moveTo>
                          <a:pt x="182" y="1"/>
                        </a:moveTo>
                        <a:cubicBezTo>
                          <a:pt x="124" y="1"/>
                          <a:pt x="68" y="33"/>
                          <a:pt x="40" y="89"/>
                        </a:cubicBezTo>
                        <a:cubicBezTo>
                          <a:pt x="0" y="167"/>
                          <a:pt x="32" y="263"/>
                          <a:pt x="111" y="302"/>
                        </a:cubicBezTo>
                        <a:cubicBezTo>
                          <a:pt x="138" y="315"/>
                          <a:pt x="2869" y="1718"/>
                          <a:pt x="3366" y="4834"/>
                        </a:cubicBezTo>
                        <a:cubicBezTo>
                          <a:pt x="3377" y="4895"/>
                          <a:pt x="3423" y="4946"/>
                          <a:pt x="3484" y="4962"/>
                        </a:cubicBezTo>
                        <a:cubicBezTo>
                          <a:pt x="3496" y="4966"/>
                          <a:pt x="3510" y="4967"/>
                          <a:pt x="3523" y="4967"/>
                        </a:cubicBezTo>
                        <a:cubicBezTo>
                          <a:pt x="3572" y="4967"/>
                          <a:pt x="3618" y="4945"/>
                          <a:pt x="3648" y="4906"/>
                        </a:cubicBezTo>
                        <a:cubicBezTo>
                          <a:pt x="3674" y="4873"/>
                          <a:pt x="6211" y="1634"/>
                          <a:pt x="7909" y="1017"/>
                        </a:cubicBezTo>
                        <a:cubicBezTo>
                          <a:pt x="7994" y="988"/>
                          <a:pt x="8039" y="895"/>
                          <a:pt x="8009" y="811"/>
                        </a:cubicBezTo>
                        <a:cubicBezTo>
                          <a:pt x="7986" y="746"/>
                          <a:pt x="7924" y="707"/>
                          <a:pt x="7859" y="707"/>
                        </a:cubicBezTo>
                        <a:cubicBezTo>
                          <a:pt x="7840" y="707"/>
                          <a:pt x="7820" y="710"/>
                          <a:pt x="7800" y="718"/>
                        </a:cubicBezTo>
                        <a:cubicBezTo>
                          <a:pt x="6299" y="1263"/>
                          <a:pt x="4279" y="3626"/>
                          <a:pt x="3615" y="4439"/>
                        </a:cubicBezTo>
                        <a:cubicBezTo>
                          <a:pt x="2956" y="1405"/>
                          <a:pt x="281" y="32"/>
                          <a:pt x="254" y="18"/>
                        </a:cubicBezTo>
                        <a:cubicBezTo>
                          <a:pt x="231" y="6"/>
                          <a:pt x="206" y="1"/>
                          <a:pt x="182"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2" name="Google Shape;222;p27"/>
                  <p:cNvSpPr/>
                  <p:nvPr/>
                </p:nvSpPr>
                <p:spPr>
                  <a:xfrm>
                    <a:off x="5752825" y="2199475"/>
                    <a:ext cx="142150" cy="109125"/>
                  </a:xfrm>
                  <a:custGeom>
                    <a:avLst/>
                    <a:gdLst/>
                    <a:ahLst/>
                    <a:cxnLst/>
                    <a:rect l="l" t="t" r="r" b="b"/>
                    <a:pathLst>
                      <a:path w="5686" h="4365" extrusionOk="0">
                        <a:moveTo>
                          <a:pt x="176" y="0"/>
                        </a:moveTo>
                        <a:cubicBezTo>
                          <a:pt x="134" y="0"/>
                          <a:pt x="91" y="17"/>
                          <a:pt x="60" y="51"/>
                        </a:cubicBezTo>
                        <a:cubicBezTo>
                          <a:pt x="1" y="115"/>
                          <a:pt x="3" y="216"/>
                          <a:pt x="67" y="276"/>
                        </a:cubicBezTo>
                        <a:cubicBezTo>
                          <a:pt x="86" y="292"/>
                          <a:pt x="1811" y="1931"/>
                          <a:pt x="1577" y="4190"/>
                        </a:cubicBezTo>
                        <a:cubicBezTo>
                          <a:pt x="1567" y="4282"/>
                          <a:pt x="1640" y="4364"/>
                          <a:pt x="1733" y="4364"/>
                        </a:cubicBezTo>
                        <a:cubicBezTo>
                          <a:pt x="1734" y="4364"/>
                          <a:pt x="1734" y="4364"/>
                          <a:pt x="1735" y="4364"/>
                        </a:cubicBezTo>
                        <a:cubicBezTo>
                          <a:pt x="1784" y="4364"/>
                          <a:pt x="1830" y="4342"/>
                          <a:pt x="1860" y="4304"/>
                        </a:cubicBezTo>
                        <a:cubicBezTo>
                          <a:pt x="1879" y="4279"/>
                          <a:pt x="3826" y="1826"/>
                          <a:pt x="5552" y="1258"/>
                        </a:cubicBezTo>
                        <a:cubicBezTo>
                          <a:pt x="5638" y="1232"/>
                          <a:pt x="5686" y="1140"/>
                          <a:pt x="5658" y="1056"/>
                        </a:cubicBezTo>
                        <a:cubicBezTo>
                          <a:pt x="5635" y="989"/>
                          <a:pt x="5574" y="947"/>
                          <a:pt x="5507" y="947"/>
                        </a:cubicBezTo>
                        <a:cubicBezTo>
                          <a:pt x="5489" y="947"/>
                          <a:pt x="5471" y="950"/>
                          <a:pt x="5452" y="957"/>
                        </a:cubicBezTo>
                        <a:cubicBezTo>
                          <a:pt x="4039" y="1422"/>
                          <a:pt x="2548" y="3010"/>
                          <a:pt x="1917" y="3739"/>
                        </a:cubicBezTo>
                        <a:cubicBezTo>
                          <a:pt x="1910" y="1581"/>
                          <a:pt x="356" y="108"/>
                          <a:pt x="285" y="43"/>
                        </a:cubicBezTo>
                        <a:cubicBezTo>
                          <a:pt x="254" y="15"/>
                          <a:pt x="215" y="0"/>
                          <a:pt x="176"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3" name="Google Shape;223;p27"/>
                  <p:cNvSpPr/>
                  <p:nvPr/>
                </p:nvSpPr>
                <p:spPr>
                  <a:xfrm>
                    <a:off x="5625875" y="2633075"/>
                    <a:ext cx="188700" cy="149625"/>
                  </a:xfrm>
                  <a:custGeom>
                    <a:avLst/>
                    <a:gdLst/>
                    <a:ahLst/>
                    <a:cxnLst/>
                    <a:rect l="l" t="t" r="r" b="b"/>
                    <a:pathLst>
                      <a:path w="7548" h="5985" extrusionOk="0">
                        <a:moveTo>
                          <a:pt x="182" y="0"/>
                        </a:moveTo>
                        <a:cubicBezTo>
                          <a:pt x="154" y="0"/>
                          <a:pt x="125" y="8"/>
                          <a:pt x="99" y="24"/>
                        </a:cubicBezTo>
                        <a:cubicBezTo>
                          <a:pt x="26" y="70"/>
                          <a:pt x="1" y="166"/>
                          <a:pt x="45" y="240"/>
                        </a:cubicBezTo>
                        <a:cubicBezTo>
                          <a:pt x="1219" y="2138"/>
                          <a:pt x="2189" y="5828"/>
                          <a:pt x="2198" y="5865"/>
                        </a:cubicBezTo>
                        <a:cubicBezTo>
                          <a:pt x="2212" y="5921"/>
                          <a:pt x="2257" y="5966"/>
                          <a:pt x="2315" y="5980"/>
                        </a:cubicBezTo>
                        <a:cubicBezTo>
                          <a:pt x="2327" y="5983"/>
                          <a:pt x="2340" y="5984"/>
                          <a:pt x="2351" y="5984"/>
                        </a:cubicBezTo>
                        <a:cubicBezTo>
                          <a:pt x="2397" y="5984"/>
                          <a:pt x="2439" y="5965"/>
                          <a:pt x="2469" y="5931"/>
                        </a:cubicBezTo>
                        <a:cubicBezTo>
                          <a:pt x="3925" y="4306"/>
                          <a:pt x="7419" y="1980"/>
                          <a:pt x="7454" y="1957"/>
                        </a:cubicBezTo>
                        <a:cubicBezTo>
                          <a:pt x="7528" y="1908"/>
                          <a:pt x="7547" y="1810"/>
                          <a:pt x="7499" y="1736"/>
                        </a:cubicBezTo>
                        <a:cubicBezTo>
                          <a:pt x="7468" y="1690"/>
                          <a:pt x="7418" y="1665"/>
                          <a:pt x="7367" y="1665"/>
                        </a:cubicBezTo>
                        <a:cubicBezTo>
                          <a:pt x="7336" y="1665"/>
                          <a:pt x="7306" y="1674"/>
                          <a:pt x="7279" y="1692"/>
                        </a:cubicBezTo>
                        <a:cubicBezTo>
                          <a:pt x="7141" y="1784"/>
                          <a:pt x="3997" y="3876"/>
                          <a:pt x="2430" y="5507"/>
                        </a:cubicBezTo>
                        <a:cubicBezTo>
                          <a:pt x="2180" y="4600"/>
                          <a:pt x="1337" y="1725"/>
                          <a:pt x="315" y="73"/>
                        </a:cubicBezTo>
                        <a:cubicBezTo>
                          <a:pt x="285" y="26"/>
                          <a:pt x="234" y="0"/>
                          <a:pt x="182"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grpSp>
            <p:nvGrpSpPr>
              <p:cNvPr id="224" name="Google Shape;224;p27"/>
              <p:cNvGrpSpPr/>
              <p:nvPr/>
            </p:nvGrpSpPr>
            <p:grpSpPr>
              <a:xfrm>
                <a:off x="6636111" y="1782196"/>
                <a:ext cx="1362206" cy="878776"/>
                <a:chOff x="5745450" y="2914875"/>
                <a:chExt cx="974675" cy="628775"/>
              </a:xfrm>
            </p:grpSpPr>
            <p:sp>
              <p:nvSpPr>
                <p:cNvPr id="225" name="Google Shape;225;p27"/>
                <p:cNvSpPr/>
                <p:nvPr/>
              </p:nvSpPr>
              <p:spPr>
                <a:xfrm>
                  <a:off x="5745450" y="2914875"/>
                  <a:ext cx="974675" cy="628775"/>
                </a:xfrm>
                <a:custGeom>
                  <a:avLst/>
                  <a:gdLst/>
                  <a:ahLst/>
                  <a:cxnLst/>
                  <a:rect l="l" t="t" r="r" b="b"/>
                  <a:pathLst>
                    <a:path w="38987" h="25151" extrusionOk="0">
                      <a:moveTo>
                        <a:pt x="22109" y="1"/>
                      </a:moveTo>
                      <a:cubicBezTo>
                        <a:pt x="21464" y="1"/>
                        <a:pt x="20721" y="51"/>
                        <a:pt x="19846" y="175"/>
                      </a:cubicBezTo>
                      <a:cubicBezTo>
                        <a:pt x="15021" y="855"/>
                        <a:pt x="15402" y="7206"/>
                        <a:pt x="10217" y="8334"/>
                      </a:cubicBezTo>
                      <a:cubicBezTo>
                        <a:pt x="1" y="10555"/>
                        <a:pt x="4985" y="24919"/>
                        <a:pt x="4985" y="24919"/>
                      </a:cubicBezTo>
                      <a:cubicBezTo>
                        <a:pt x="6482" y="25077"/>
                        <a:pt x="7789" y="25150"/>
                        <a:pt x="8930" y="25150"/>
                      </a:cubicBezTo>
                      <a:cubicBezTo>
                        <a:pt x="18747" y="25150"/>
                        <a:pt x="16335" y="19749"/>
                        <a:pt x="17341" y="16405"/>
                      </a:cubicBezTo>
                      <a:cubicBezTo>
                        <a:pt x="17835" y="14765"/>
                        <a:pt x="18713" y="14389"/>
                        <a:pt x="19979" y="14389"/>
                      </a:cubicBezTo>
                      <a:cubicBezTo>
                        <a:pt x="21049" y="14389"/>
                        <a:pt x="22397" y="14657"/>
                        <a:pt x="24025" y="14657"/>
                      </a:cubicBezTo>
                      <a:cubicBezTo>
                        <a:pt x="24854" y="14657"/>
                        <a:pt x="25755" y="14588"/>
                        <a:pt x="26730" y="14378"/>
                      </a:cubicBezTo>
                      <a:cubicBezTo>
                        <a:pt x="31887" y="13267"/>
                        <a:pt x="30038" y="8677"/>
                        <a:pt x="31409" y="7367"/>
                      </a:cubicBezTo>
                      <a:cubicBezTo>
                        <a:pt x="32777" y="6058"/>
                        <a:pt x="36261" y="7893"/>
                        <a:pt x="37722" y="5242"/>
                      </a:cubicBezTo>
                      <a:cubicBezTo>
                        <a:pt x="38987" y="2943"/>
                        <a:pt x="35633" y="417"/>
                        <a:pt x="32097" y="417"/>
                      </a:cubicBezTo>
                      <a:cubicBezTo>
                        <a:pt x="31554" y="417"/>
                        <a:pt x="31007" y="477"/>
                        <a:pt x="30471" y="606"/>
                      </a:cubicBezTo>
                      <a:cubicBezTo>
                        <a:pt x="29485" y="843"/>
                        <a:pt x="28701" y="934"/>
                        <a:pt x="28031" y="934"/>
                      </a:cubicBezTo>
                      <a:cubicBezTo>
                        <a:pt x="25878" y="934"/>
                        <a:pt x="24893" y="1"/>
                        <a:pt x="22109"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6" name="Google Shape;226;p27"/>
                <p:cNvSpPr/>
                <p:nvPr/>
              </p:nvSpPr>
              <p:spPr>
                <a:xfrm>
                  <a:off x="5865550" y="3017500"/>
                  <a:ext cx="678075" cy="524350"/>
                </a:xfrm>
                <a:custGeom>
                  <a:avLst/>
                  <a:gdLst/>
                  <a:ahLst/>
                  <a:cxnLst/>
                  <a:rect l="l" t="t" r="r" b="b"/>
                  <a:pathLst>
                    <a:path w="27123" h="20974" extrusionOk="0">
                      <a:moveTo>
                        <a:pt x="26677" y="1"/>
                      </a:moveTo>
                      <a:cubicBezTo>
                        <a:pt x="25566" y="1"/>
                        <a:pt x="21393" y="156"/>
                        <a:pt x="16539" y="2265"/>
                      </a:cubicBezTo>
                      <a:cubicBezTo>
                        <a:pt x="11325" y="4530"/>
                        <a:pt x="4229" y="9578"/>
                        <a:pt x="32" y="20759"/>
                      </a:cubicBezTo>
                      <a:cubicBezTo>
                        <a:pt x="1" y="20841"/>
                        <a:pt x="43" y="20932"/>
                        <a:pt x="125" y="20964"/>
                      </a:cubicBezTo>
                      <a:cubicBezTo>
                        <a:pt x="128" y="20965"/>
                        <a:pt x="132" y="20966"/>
                        <a:pt x="136" y="20966"/>
                      </a:cubicBezTo>
                      <a:cubicBezTo>
                        <a:pt x="151" y="20971"/>
                        <a:pt x="167" y="20974"/>
                        <a:pt x="182" y="20974"/>
                      </a:cubicBezTo>
                      <a:cubicBezTo>
                        <a:pt x="246" y="20974"/>
                        <a:pt x="305" y="20934"/>
                        <a:pt x="330" y="20871"/>
                      </a:cubicBezTo>
                      <a:cubicBezTo>
                        <a:pt x="4485" y="9802"/>
                        <a:pt x="11499" y="4806"/>
                        <a:pt x="16652" y="2562"/>
                      </a:cubicBezTo>
                      <a:cubicBezTo>
                        <a:pt x="21469" y="466"/>
                        <a:pt x="25601" y="319"/>
                        <a:pt x="26679" y="319"/>
                      </a:cubicBezTo>
                      <a:cubicBezTo>
                        <a:pt x="26851" y="319"/>
                        <a:pt x="26945" y="323"/>
                        <a:pt x="26952" y="323"/>
                      </a:cubicBezTo>
                      <a:cubicBezTo>
                        <a:pt x="26955" y="323"/>
                        <a:pt x="26958" y="323"/>
                        <a:pt x="26961" y="323"/>
                      </a:cubicBezTo>
                      <a:cubicBezTo>
                        <a:pt x="27045" y="323"/>
                        <a:pt x="27113" y="257"/>
                        <a:pt x="27117" y="172"/>
                      </a:cubicBezTo>
                      <a:cubicBezTo>
                        <a:pt x="27122" y="84"/>
                        <a:pt x="27054" y="11"/>
                        <a:pt x="26966" y="5"/>
                      </a:cubicBezTo>
                      <a:cubicBezTo>
                        <a:pt x="26960" y="5"/>
                        <a:pt x="26860" y="1"/>
                        <a:pt x="26677"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7" name="Google Shape;227;p27"/>
                <p:cNvSpPr/>
                <p:nvPr/>
              </p:nvSpPr>
              <p:spPr>
                <a:xfrm>
                  <a:off x="5929850" y="3217000"/>
                  <a:ext cx="148500" cy="185925"/>
                </a:xfrm>
                <a:custGeom>
                  <a:avLst/>
                  <a:gdLst/>
                  <a:ahLst/>
                  <a:cxnLst/>
                  <a:rect l="l" t="t" r="r" b="b"/>
                  <a:pathLst>
                    <a:path w="5940" h="7437" extrusionOk="0">
                      <a:moveTo>
                        <a:pt x="970" y="0"/>
                      </a:moveTo>
                      <a:cubicBezTo>
                        <a:pt x="956" y="0"/>
                        <a:pt x="942" y="2"/>
                        <a:pt x="928" y="6"/>
                      </a:cubicBezTo>
                      <a:cubicBezTo>
                        <a:pt x="843" y="29"/>
                        <a:pt x="793" y="116"/>
                        <a:pt x="815" y="202"/>
                      </a:cubicBezTo>
                      <a:cubicBezTo>
                        <a:pt x="1665" y="3319"/>
                        <a:pt x="48" y="7177"/>
                        <a:pt x="32" y="7216"/>
                      </a:cubicBezTo>
                      <a:cubicBezTo>
                        <a:pt x="1" y="7290"/>
                        <a:pt x="29" y="7373"/>
                        <a:pt x="98" y="7415"/>
                      </a:cubicBezTo>
                      <a:cubicBezTo>
                        <a:pt x="108" y="7421"/>
                        <a:pt x="120" y="7426"/>
                        <a:pt x="133" y="7430"/>
                      </a:cubicBezTo>
                      <a:cubicBezTo>
                        <a:pt x="148" y="7434"/>
                        <a:pt x="163" y="7436"/>
                        <a:pt x="178" y="7436"/>
                      </a:cubicBezTo>
                      <a:cubicBezTo>
                        <a:pt x="226" y="7436"/>
                        <a:pt x="272" y="7415"/>
                        <a:pt x="303" y="7376"/>
                      </a:cubicBezTo>
                      <a:cubicBezTo>
                        <a:pt x="1948" y="5305"/>
                        <a:pt x="5741" y="5181"/>
                        <a:pt x="5779" y="5180"/>
                      </a:cubicBezTo>
                      <a:cubicBezTo>
                        <a:pt x="5868" y="5180"/>
                        <a:pt x="5939" y="5107"/>
                        <a:pt x="5936" y="5017"/>
                      </a:cubicBezTo>
                      <a:cubicBezTo>
                        <a:pt x="5935" y="4931"/>
                        <a:pt x="5863" y="4863"/>
                        <a:pt x="5778" y="4863"/>
                      </a:cubicBezTo>
                      <a:cubicBezTo>
                        <a:pt x="5776" y="4863"/>
                        <a:pt x="5774" y="4863"/>
                        <a:pt x="5771" y="4863"/>
                      </a:cubicBezTo>
                      <a:cubicBezTo>
                        <a:pt x="5624" y="4867"/>
                        <a:pt x="2479" y="4968"/>
                        <a:pt x="596" y="6613"/>
                      </a:cubicBezTo>
                      <a:cubicBezTo>
                        <a:pt x="1035" y="5322"/>
                        <a:pt x="1784" y="2546"/>
                        <a:pt x="1122" y="118"/>
                      </a:cubicBezTo>
                      <a:cubicBezTo>
                        <a:pt x="1103" y="47"/>
                        <a:pt x="1040" y="0"/>
                        <a:pt x="970"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8" name="Google Shape;228;p27"/>
                <p:cNvSpPr/>
                <p:nvPr/>
              </p:nvSpPr>
              <p:spPr>
                <a:xfrm>
                  <a:off x="6097025" y="3050100"/>
                  <a:ext cx="195825" cy="167500"/>
                </a:xfrm>
                <a:custGeom>
                  <a:avLst/>
                  <a:gdLst/>
                  <a:ahLst/>
                  <a:cxnLst/>
                  <a:rect l="l" t="t" r="r" b="b"/>
                  <a:pathLst>
                    <a:path w="7833" h="6700" extrusionOk="0">
                      <a:moveTo>
                        <a:pt x="3485" y="0"/>
                      </a:moveTo>
                      <a:cubicBezTo>
                        <a:pt x="3426" y="0"/>
                        <a:pt x="3369" y="34"/>
                        <a:pt x="3343" y="91"/>
                      </a:cubicBezTo>
                      <a:cubicBezTo>
                        <a:pt x="2542" y="1780"/>
                        <a:pt x="85" y="5493"/>
                        <a:pt x="60" y="5531"/>
                      </a:cubicBezTo>
                      <a:cubicBezTo>
                        <a:pt x="1" y="5619"/>
                        <a:pt x="45" y="5740"/>
                        <a:pt x="146" y="5771"/>
                      </a:cubicBezTo>
                      <a:cubicBezTo>
                        <a:pt x="161" y="5775"/>
                        <a:pt x="175" y="5777"/>
                        <a:pt x="190" y="5777"/>
                      </a:cubicBezTo>
                      <a:cubicBezTo>
                        <a:pt x="204" y="5777"/>
                        <a:pt x="217" y="5775"/>
                        <a:pt x="230" y="5772"/>
                      </a:cubicBezTo>
                      <a:cubicBezTo>
                        <a:pt x="570" y="5690"/>
                        <a:pt x="982" y="5655"/>
                        <a:pt x="1435" y="5655"/>
                      </a:cubicBezTo>
                      <a:cubicBezTo>
                        <a:pt x="3893" y="5655"/>
                        <a:pt x="7573" y="6682"/>
                        <a:pt x="7616" y="6694"/>
                      </a:cubicBezTo>
                      <a:cubicBezTo>
                        <a:pt x="7629" y="6698"/>
                        <a:pt x="7643" y="6700"/>
                        <a:pt x="7657" y="6700"/>
                      </a:cubicBezTo>
                      <a:cubicBezTo>
                        <a:pt x="7726" y="6700"/>
                        <a:pt x="7788" y="6654"/>
                        <a:pt x="7808" y="6585"/>
                      </a:cubicBezTo>
                      <a:cubicBezTo>
                        <a:pt x="7832" y="6503"/>
                        <a:pt x="7786" y="6416"/>
                        <a:pt x="7705" y="6390"/>
                      </a:cubicBezTo>
                      <a:lnTo>
                        <a:pt x="7702" y="6390"/>
                      </a:lnTo>
                      <a:cubicBezTo>
                        <a:pt x="7521" y="6339"/>
                        <a:pt x="3933" y="5337"/>
                        <a:pt x="1444" y="5337"/>
                      </a:cubicBezTo>
                      <a:cubicBezTo>
                        <a:pt x="1117" y="5337"/>
                        <a:pt x="809" y="5354"/>
                        <a:pt x="530" y="5393"/>
                      </a:cubicBezTo>
                      <a:cubicBezTo>
                        <a:pt x="1143" y="4456"/>
                        <a:pt x="2957" y="1645"/>
                        <a:pt x="3630" y="229"/>
                      </a:cubicBezTo>
                      <a:cubicBezTo>
                        <a:pt x="3668" y="149"/>
                        <a:pt x="3634" y="55"/>
                        <a:pt x="3554" y="17"/>
                      </a:cubicBezTo>
                      <a:cubicBezTo>
                        <a:pt x="3532" y="5"/>
                        <a:pt x="3508" y="0"/>
                        <a:pt x="3485"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29" name="Google Shape;229;p27"/>
                <p:cNvSpPr/>
                <p:nvPr/>
              </p:nvSpPr>
              <p:spPr>
                <a:xfrm>
                  <a:off x="6295050" y="2977900"/>
                  <a:ext cx="153750" cy="140975"/>
                </a:xfrm>
                <a:custGeom>
                  <a:avLst/>
                  <a:gdLst/>
                  <a:ahLst/>
                  <a:cxnLst/>
                  <a:rect l="l" t="t" r="r" b="b"/>
                  <a:pathLst>
                    <a:path w="6150" h="5639" extrusionOk="0">
                      <a:moveTo>
                        <a:pt x="3787" y="1"/>
                      </a:moveTo>
                      <a:cubicBezTo>
                        <a:pt x="3736" y="1"/>
                        <a:pt x="3686" y="25"/>
                        <a:pt x="3656" y="71"/>
                      </a:cubicBezTo>
                      <a:cubicBezTo>
                        <a:pt x="2705" y="1398"/>
                        <a:pt x="140" y="3521"/>
                        <a:pt x="116" y="3543"/>
                      </a:cubicBezTo>
                      <a:cubicBezTo>
                        <a:pt x="0" y="3637"/>
                        <a:pt x="67" y="3824"/>
                        <a:pt x="217" y="3824"/>
                      </a:cubicBezTo>
                      <a:cubicBezTo>
                        <a:pt x="218" y="3824"/>
                        <a:pt x="220" y="3824"/>
                        <a:pt x="222" y="3824"/>
                      </a:cubicBezTo>
                      <a:cubicBezTo>
                        <a:pt x="2646" y="3824"/>
                        <a:pt x="5862" y="5600"/>
                        <a:pt x="5895" y="5617"/>
                      </a:cubicBezTo>
                      <a:cubicBezTo>
                        <a:pt x="5904" y="5624"/>
                        <a:pt x="5915" y="5628"/>
                        <a:pt x="5926" y="5630"/>
                      </a:cubicBezTo>
                      <a:lnTo>
                        <a:pt x="5926" y="5632"/>
                      </a:lnTo>
                      <a:cubicBezTo>
                        <a:pt x="5941" y="5636"/>
                        <a:pt x="5956" y="5638"/>
                        <a:pt x="5971" y="5638"/>
                      </a:cubicBezTo>
                      <a:cubicBezTo>
                        <a:pt x="6034" y="5638"/>
                        <a:pt x="6092" y="5602"/>
                        <a:pt x="6118" y="5541"/>
                      </a:cubicBezTo>
                      <a:cubicBezTo>
                        <a:pt x="6149" y="5466"/>
                        <a:pt x="6120" y="5380"/>
                        <a:pt x="6050" y="5341"/>
                      </a:cubicBezTo>
                      <a:cubicBezTo>
                        <a:pt x="5923" y="5268"/>
                        <a:pt x="3063" y="3691"/>
                        <a:pt x="635" y="3521"/>
                      </a:cubicBezTo>
                      <a:cubicBezTo>
                        <a:pt x="1361" y="2902"/>
                        <a:pt x="3132" y="1347"/>
                        <a:pt x="3913" y="256"/>
                      </a:cubicBezTo>
                      <a:cubicBezTo>
                        <a:pt x="3968" y="184"/>
                        <a:pt x="3952" y="83"/>
                        <a:pt x="3880" y="31"/>
                      </a:cubicBezTo>
                      <a:cubicBezTo>
                        <a:pt x="3851" y="10"/>
                        <a:pt x="3819" y="1"/>
                        <a:pt x="3787"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30" name="Google Shape;230;p27"/>
              <p:cNvGrpSpPr/>
              <p:nvPr/>
            </p:nvGrpSpPr>
            <p:grpSpPr>
              <a:xfrm>
                <a:off x="6865841" y="2694654"/>
                <a:ext cx="1395539" cy="780595"/>
                <a:chOff x="5909825" y="3567750"/>
                <a:chExt cx="998525" cy="558525"/>
              </a:xfrm>
            </p:grpSpPr>
            <p:sp>
              <p:nvSpPr>
                <p:cNvPr id="231" name="Google Shape;231;p27"/>
                <p:cNvSpPr/>
                <p:nvPr/>
              </p:nvSpPr>
              <p:spPr>
                <a:xfrm>
                  <a:off x="5909825" y="3567750"/>
                  <a:ext cx="998525" cy="558525"/>
                </a:xfrm>
                <a:custGeom>
                  <a:avLst/>
                  <a:gdLst/>
                  <a:ahLst/>
                  <a:cxnLst/>
                  <a:rect l="l" t="t" r="r" b="b"/>
                  <a:pathLst>
                    <a:path w="39941" h="22341" extrusionOk="0">
                      <a:moveTo>
                        <a:pt x="21196" y="0"/>
                      </a:moveTo>
                      <a:cubicBezTo>
                        <a:pt x="16780" y="0"/>
                        <a:pt x="15579" y="5762"/>
                        <a:pt x="10549" y="5762"/>
                      </a:cubicBezTo>
                      <a:cubicBezTo>
                        <a:pt x="10512" y="5762"/>
                        <a:pt x="10474" y="5762"/>
                        <a:pt x="10436" y="5761"/>
                      </a:cubicBezTo>
                      <a:cubicBezTo>
                        <a:pt x="10375" y="5760"/>
                        <a:pt x="10315" y="5760"/>
                        <a:pt x="10255" y="5760"/>
                      </a:cubicBezTo>
                      <a:cubicBezTo>
                        <a:pt x="1" y="5760"/>
                        <a:pt x="1547" y="20708"/>
                        <a:pt x="1547" y="20708"/>
                      </a:cubicBezTo>
                      <a:cubicBezTo>
                        <a:pt x="4871" y="21869"/>
                        <a:pt x="7290" y="22340"/>
                        <a:pt x="9074" y="22340"/>
                      </a:cubicBezTo>
                      <a:cubicBezTo>
                        <a:pt x="14613" y="22340"/>
                        <a:pt x="14049" y="17802"/>
                        <a:pt x="15523" y="15248"/>
                      </a:cubicBezTo>
                      <a:cubicBezTo>
                        <a:pt x="16160" y="14145"/>
                        <a:pt x="16843" y="13771"/>
                        <a:pt x="17659" y="13771"/>
                      </a:cubicBezTo>
                      <a:cubicBezTo>
                        <a:pt x="19338" y="13771"/>
                        <a:pt x="21577" y="15356"/>
                        <a:pt x="25127" y="15424"/>
                      </a:cubicBezTo>
                      <a:cubicBezTo>
                        <a:pt x="25181" y="15425"/>
                        <a:pt x="25234" y="15426"/>
                        <a:pt x="25287" y="15426"/>
                      </a:cubicBezTo>
                      <a:cubicBezTo>
                        <a:pt x="30386" y="15426"/>
                        <a:pt x="29670" y="10622"/>
                        <a:pt x="31286" y="9671"/>
                      </a:cubicBezTo>
                      <a:cubicBezTo>
                        <a:pt x="31562" y="9508"/>
                        <a:pt x="31877" y="9447"/>
                        <a:pt x="32220" y="9447"/>
                      </a:cubicBezTo>
                      <a:cubicBezTo>
                        <a:pt x="33246" y="9447"/>
                        <a:pt x="34517" y="9995"/>
                        <a:pt x="35735" y="9995"/>
                      </a:cubicBezTo>
                      <a:cubicBezTo>
                        <a:pt x="36510" y="9995"/>
                        <a:pt x="37263" y="9774"/>
                        <a:pt x="37917" y="9048"/>
                      </a:cubicBezTo>
                      <a:cubicBezTo>
                        <a:pt x="39940" y="6807"/>
                        <a:pt x="36081" y="2875"/>
                        <a:pt x="31954" y="2875"/>
                      </a:cubicBezTo>
                      <a:cubicBezTo>
                        <a:pt x="31943" y="2875"/>
                        <a:pt x="31932" y="2875"/>
                        <a:pt x="31921" y="2875"/>
                      </a:cubicBezTo>
                      <a:cubicBezTo>
                        <a:pt x="31894" y="2875"/>
                        <a:pt x="31866" y="2876"/>
                        <a:pt x="31838" y="2876"/>
                      </a:cubicBezTo>
                      <a:cubicBezTo>
                        <a:pt x="26902" y="2876"/>
                        <a:pt x="27508" y="554"/>
                        <a:pt x="21679" y="22"/>
                      </a:cubicBezTo>
                      <a:cubicBezTo>
                        <a:pt x="21514" y="7"/>
                        <a:pt x="21353" y="0"/>
                        <a:pt x="21196" y="0"/>
                      </a:cubicBezTo>
                      <a:close/>
                    </a:path>
                  </a:pathLst>
                </a:custGeom>
                <a:solidFill>
                  <a:schemeClr val="accent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32" name="Google Shape;232;p27"/>
                <p:cNvSpPr/>
                <p:nvPr/>
              </p:nvSpPr>
              <p:spPr>
                <a:xfrm>
                  <a:off x="5943425" y="3716525"/>
                  <a:ext cx="779300" cy="372900"/>
                </a:xfrm>
                <a:custGeom>
                  <a:avLst/>
                  <a:gdLst/>
                  <a:ahLst/>
                  <a:cxnLst/>
                  <a:rect l="l" t="t" r="r" b="b"/>
                  <a:pathLst>
                    <a:path w="31172" h="14916" extrusionOk="0">
                      <a:moveTo>
                        <a:pt x="25353" y="0"/>
                      </a:moveTo>
                      <a:cubicBezTo>
                        <a:pt x="23884" y="0"/>
                        <a:pt x="22197" y="116"/>
                        <a:pt x="20373" y="445"/>
                      </a:cubicBezTo>
                      <a:cubicBezTo>
                        <a:pt x="14780" y="1457"/>
                        <a:pt x="6715" y="4745"/>
                        <a:pt x="72" y="14669"/>
                      </a:cubicBezTo>
                      <a:cubicBezTo>
                        <a:pt x="1" y="14774"/>
                        <a:pt x="76" y="14916"/>
                        <a:pt x="203" y="14916"/>
                      </a:cubicBezTo>
                      <a:cubicBezTo>
                        <a:pt x="255" y="14916"/>
                        <a:pt x="306" y="14889"/>
                        <a:pt x="336" y="14846"/>
                      </a:cubicBezTo>
                      <a:cubicBezTo>
                        <a:pt x="6914" y="5022"/>
                        <a:pt x="14886" y="1764"/>
                        <a:pt x="20415" y="761"/>
                      </a:cubicBezTo>
                      <a:cubicBezTo>
                        <a:pt x="22226" y="432"/>
                        <a:pt x="23901" y="318"/>
                        <a:pt x="25357" y="318"/>
                      </a:cubicBezTo>
                      <a:cubicBezTo>
                        <a:pt x="28723" y="318"/>
                        <a:pt x="30924" y="931"/>
                        <a:pt x="30955" y="939"/>
                      </a:cubicBezTo>
                      <a:cubicBezTo>
                        <a:pt x="30968" y="943"/>
                        <a:pt x="30982" y="944"/>
                        <a:pt x="30995" y="944"/>
                      </a:cubicBezTo>
                      <a:cubicBezTo>
                        <a:pt x="31064" y="944"/>
                        <a:pt x="31128" y="898"/>
                        <a:pt x="31148" y="829"/>
                      </a:cubicBezTo>
                      <a:cubicBezTo>
                        <a:pt x="31171" y="746"/>
                        <a:pt x="31124" y="660"/>
                        <a:pt x="31043" y="633"/>
                      </a:cubicBezTo>
                      <a:cubicBezTo>
                        <a:pt x="31011" y="624"/>
                        <a:pt x="28772" y="0"/>
                        <a:pt x="25353"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33" name="Google Shape;233;p27"/>
                <p:cNvSpPr/>
                <p:nvPr/>
              </p:nvSpPr>
              <p:spPr>
                <a:xfrm>
                  <a:off x="6037675" y="3792275"/>
                  <a:ext cx="158600" cy="176625"/>
                </a:xfrm>
                <a:custGeom>
                  <a:avLst/>
                  <a:gdLst/>
                  <a:ahLst/>
                  <a:cxnLst/>
                  <a:rect l="l" t="t" r="r" b="b"/>
                  <a:pathLst>
                    <a:path w="6344" h="7065" extrusionOk="0">
                      <a:moveTo>
                        <a:pt x="2603" y="0"/>
                      </a:moveTo>
                      <a:cubicBezTo>
                        <a:pt x="2602" y="0"/>
                        <a:pt x="2601" y="0"/>
                        <a:pt x="2600" y="0"/>
                      </a:cubicBezTo>
                      <a:cubicBezTo>
                        <a:pt x="2512" y="3"/>
                        <a:pt x="2444" y="76"/>
                        <a:pt x="2447" y="164"/>
                      </a:cubicBezTo>
                      <a:cubicBezTo>
                        <a:pt x="2560" y="3392"/>
                        <a:pt x="103" y="6779"/>
                        <a:pt x="78" y="6812"/>
                      </a:cubicBezTo>
                      <a:cubicBezTo>
                        <a:pt x="0" y="6918"/>
                        <a:pt x="75" y="7065"/>
                        <a:pt x="206" y="7065"/>
                      </a:cubicBezTo>
                      <a:cubicBezTo>
                        <a:pt x="241" y="7065"/>
                        <a:pt x="276" y="7053"/>
                        <a:pt x="303" y="7030"/>
                      </a:cubicBezTo>
                      <a:cubicBezTo>
                        <a:pt x="1385" y="6176"/>
                        <a:pt x="2913" y="5970"/>
                        <a:pt x="4134" y="5970"/>
                      </a:cubicBezTo>
                      <a:cubicBezTo>
                        <a:pt x="5257" y="5970"/>
                        <a:pt x="6120" y="6144"/>
                        <a:pt x="6138" y="6148"/>
                      </a:cubicBezTo>
                      <a:cubicBezTo>
                        <a:pt x="6147" y="6150"/>
                        <a:pt x="6157" y="6151"/>
                        <a:pt x="6167" y="6151"/>
                      </a:cubicBezTo>
                      <a:cubicBezTo>
                        <a:pt x="6241" y="6151"/>
                        <a:pt x="6308" y="6099"/>
                        <a:pt x="6325" y="6024"/>
                      </a:cubicBezTo>
                      <a:cubicBezTo>
                        <a:pt x="6343" y="5938"/>
                        <a:pt x="6288" y="5854"/>
                        <a:pt x="6202" y="5836"/>
                      </a:cubicBezTo>
                      <a:cubicBezTo>
                        <a:pt x="6127" y="5820"/>
                        <a:pt x="5255" y="5644"/>
                        <a:pt x="4126" y="5644"/>
                      </a:cubicBezTo>
                      <a:cubicBezTo>
                        <a:pt x="3085" y="5644"/>
                        <a:pt x="1824" y="5794"/>
                        <a:pt x="765" y="6355"/>
                      </a:cubicBezTo>
                      <a:cubicBezTo>
                        <a:pt x="1487" y="5199"/>
                        <a:pt x="2852" y="2668"/>
                        <a:pt x="2764" y="154"/>
                      </a:cubicBezTo>
                      <a:cubicBezTo>
                        <a:pt x="2759" y="68"/>
                        <a:pt x="2688" y="0"/>
                        <a:pt x="2603"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34" name="Google Shape;234;p27"/>
                <p:cNvSpPr/>
                <p:nvPr/>
              </p:nvSpPr>
              <p:spPr>
                <a:xfrm>
                  <a:off x="6248225" y="3682425"/>
                  <a:ext cx="187325" cy="187225"/>
                </a:xfrm>
                <a:custGeom>
                  <a:avLst/>
                  <a:gdLst/>
                  <a:ahLst/>
                  <a:cxnLst/>
                  <a:rect l="l" t="t" r="r" b="b"/>
                  <a:pathLst>
                    <a:path w="7493" h="7489" extrusionOk="0">
                      <a:moveTo>
                        <a:pt x="4671" y="1"/>
                      </a:moveTo>
                      <a:cubicBezTo>
                        <a:pt x="4625" y="1"/>
                        <a:pt x="4579" y="21"/>
                        <a:pt x="4548" y="61"/>
                      </a:cubicBezTo>
                      <a:cubicBezTo>
                        <a:pt x="3381" y="1520"/>
                        <a:pt x="139" y="4573"/>
                        <a:pt x="106" y="4604"/>
                      </a:cubicBezTo>
                      <a:cubicBezTo>
                        <a:pt x="1" y="4702"/>
                        <a:pt x="70" y="4878"/>
                        <a:pt x="215" y="4878"/>
                      </a:cubicBezTo>
                      <a:cubicBezTo>
                        <a:pt x="219" y="4879"/>
                        <a:pt x="222" y="4879"/>
                        <a:pt x="226" y="4879"/>
                      </a:cubicBezTo>
                      <a:cubicBezTo>
                        <a:pt x="230" y="4879"/>
                        <a:pt x="234" y="4879"/>
                        <a:pt x="238" y="4878"/>
                      </a:cubicBezTo>
                      <a:cubicBezTo>
                        <a:pt x="2492" y="4878"/>
                        <a:pt x="7148" y="7441"/>
                        <a:pt x="7195" y="7467"/>
                      </a:cubicBezTo>
                      <a:cubicBezTo>
                        <a:pt x="7217" y="7481"/>
                        <a:pt x="7245" y="7488"/>
                        <a:pt x="7271" y="7488"/>
                      </a:cubicBezTo>
                      <a:lnTo>
                        <a:pt x="7272" y="7487"/>
                      </a:lnTo>
                      <a:cubicBezTo>
                        <a:pt x="7436" y="7487"/>
                        <a:pt x="7493" y="7268"/>
                        <a:pt x="7348" y="7190"/>
                      </a:cubicBezTo>
                      <a:cubicBezTo>
                        <a:pt x="7164" y="7087"/>
                        <a:pt x="3011" y="4801"/>
                        <a:pt x="596" y="4578"/>
                      </a:cubicBezTo>
                      <a:cubicBezTo>
                        <a:pt x="1406" y="3806"/>
                        <a:pt x="3816" y="1485"/>
                        <a:pt x="4796" y="259"/>
                      </a:cubicBezTo>
                      <a:cubicBezTo>
                        <a:pt x="4851" y="191"/>
                        <a:pt x="4839" y="91"/>
                        <a:pt x="4771" y="36"/>
                      </a:cubicBezTo>
                      <a:cubicBezTo>
                        <a:pt x="4741" y="12"/>
                        <a:pt x="4706" y="1"/>
                        <a:pt x="4671"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35" name="Google Shape;235;p27"/>
                <p:cNvSpPr/>
                <p:nvPr/>
              </p:nvSpPr>
              <p:spPr>
                <a:xfrm>
                  <a:off x="6469550" y="3659225"/>
                  <a:ext cx="140175" cy="149925"/>
                </a:xfrm>
                <a:custGeom>
                  <a:avLst/>
                  <a:gdLst/>
                  <a:ahLst/>
                  <a:cxnLst/>
                  <a:rect l="l" t="t" r="r" b="b"/>
                  <a:pathLst>
                    <a:path w="5607" h="5997" extrusionOk="0">
                      <a:moveTo>
                        <a:pt x="4481" y="1"/>
                      </a:moveTo>
                      <a:cubicBezTo>
                        <a:pt x="4443" y="1"/>
                        <a:pt x="4405" y="15"/>
                        <a:pt x="4374" y="42"/>
                      </a:cubicBezTo>
                      <a:cubicBezTo>
                        <a:pt x="3145" y="1116"/>
                        <a:pt x="163" y="2598"/>
                        <a:pt x="133" y="2612"/>
                      </a:cubicBezTo>
                      <a:cubicBezTo>
                        <a:pt x="1" y="2678"/>
                        <a:pt x="23" y="2876"/>
                        <a:pt x="168" y="2910"/>
                      </a:cubicBezTo>
                      <a:cubicBezTo>
                        <a:pt x="2528" y="3460"/>
                        <a:pt x="5257" y="5931"/>
                        <a:pt x="5284" y="5955"/>
                      </a:cubicBezTo>
                      <a:cubicBezTo>
                        <a:pt x="5315" y="5982"/>
                        <a:pt x="5353" y="5996"/>
                        <a:pt x="5392" y="5996"/>
                      </a:cubicBezTo>
                      <a:cubicBezTo>
                        <a:pt x="5537" y="5996"/>
                        <a:pt x="5607" y="5818"/>
                        <a:pt x="5499" y="5719"/>
                      </a:cubicBezTo>
                      <a:cubicBezTo>
                        <a:pt x="5392" y="5622"/>
                        <a:pt x="2972" y="3432"/>
                        <a:pt x="644" y="2710"/>
                      </a:cubicBezTo>
                      <a:cubicBezTo>
                        <a:pt x="1493" y="2274"/>
                        <a:pt x="3573" y="1165"/>
                        <a:pt x="4583" y="282"/>
                      </a:cubicBezTo>
                      <a:cubicBezTo>
                        <a:pt x="4652" y="225"/>
                        <a:pt x="4660" y="122"/>
                        <a:pt x="4601" y="55"/>
                      </a:cubicBezTo>
                      <a:cubicBezTo>
                        <a:pt x="4570" y="19"/>
                        <a:pt x="4525" y="1"/>
                        <a:pt x="4481"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grpSp>
          <p:nvGrpSpPr>
            <p:cNvPr id="236" name="Google Shape;236;p27"/>
            <p:cNvGrpSpPr/>
            <p:nvPr/>
          </p:nvGrpSpPr>
          <p:grpSpPr>
            <a:xfrm>
              <a:off x="2457676" y="1479686"/>
              <a:ext cx="4228648" cy="3699342"/>
              <a:chOff x="-1577200" y="2017900"/>
              <a:chExt cx="3025650" cy="2646925"/>
            </a:xfrm>
          </p:grpSpPr>
          <p:grpSp>
            <p:nvGrpSpPr>
              <p:cNvPr id="237" name="Google Shape;237;p27"/>
              <p:cNvGrpSpPr/>
              <p:nvPr/>
            </p:nvGrpSpPr>
            <p:grpSpPr>
              <a:xfrm>
                <a:off x="-1577200" y="2017900"/>
                <a:ext cx="3025650" cy="2646925"/>
                <a:chOff x="2962150" y="2695250"/>
                <a:chExt cx="3025650" cy="2646925"/>
              </a:xfrm>
            </p:grpSpPr>
            <p:sp>
              <p:nvSpPr>
                <p:cNvPr id="238" name="Google Shape;238;p27"/>
                <p:cNvSpPr/>
                <p:nvPr/>
              </p:nvSpPr>
              <p:spPr>
                <a:xfrm>
                  <a:off x="4386875" y="4728200"/>
                  <a:ext cx="527900" cy="610300"/>
                </a:xfrm>
                <a:custGeom>
                  <a:avLst/>
                  <a:gdLst/>
                  <a:ahLst/>
                  <a:cxnLst/>
                  <a:rect l="l" t="t" r="r" b="b"/>
                  <a:pathLst>
                    <a:path w="21116" h="24412" extrusionOk="0">
                      <a:moveTo>
                        <a:pt x="0" y="1"/>
                      </a:moveTo>
                      <a:lnTo>
                        <a:pt x="0" y="24411"/>
                      </a:lnTo>
                      <a:lnTo>
                        <a:pt x="21116" y="24411"/>
                      </a:lnTo>
                      <a:lnTo>
                        <a:pt x="13068"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nvGrpSpPr>
                <p:cNvPr id="239" name="Google Shape;239;p27"/>
                <p:cNvGrpSpPr/>
                <p:nvPr/>
              </p:nvGrpSpPr>
              <p:grpSpPr>
                <a:xfrm>
                  <a:off x="2962150" y="2695250"/>
                  <a:ext cx="3025650" cy="2646925"/>
                  <a:chOff x="2962150" y="2695250"/>
                  <a:chExt cx="3025650" cy="2646925"/>
                </a:xfrm>
              </p:grpSpPr>
              <p:sp>
                <p:nvSpPr>
                  <p:cNvPr id="240" name="Google Shape;240;p27"/>
                  <p:cNvSpPr/>
                  <p:nvPr/>
                </p:nvSpPr>
                <p:spPr>
                  <a:xfrm>
                    <a:off x="2962150" y="2695250"/>
                    <a:ext cx="3025650" cy="1892325"/>
                  </a:xfrm>
                  <a:custGeom>
                    <a:avLst/>
                    <a:gdLst/>
                    <a:ahLst/>
                    <a:cxnLst/>
                    <a:rect l="l" t="t" r="r" b="b"/>
                    <a:pathLst>
                      <a:path w="121026" h="75693" extrusionOk="0">
                        <a:moveTo>
                          <a:pt x="2014" y="1"/>
                        </a:moveTo>
                        <a:cubicBezTo>
                          <a:pt x="906" y="1"/>
                          <a:pt x="0" y="966"/>
                          <a:pt x="0" y="2147"/>
                        </a:cubicBezTo>
                        <a:lnTo>
                          <a:pt x="0" y="75693"/>
                        </a:lnTo>
                        <a:lnTo>
                          <a:pt x="121026" y="75693"/>
                        </a:lnTo>
                        <a:lnTo>
                          <a:pt x="121026" y="2147"/>
                        </a:lnTo>
                        <a:cubicBezTo>
                          <a:pt x="121026" y="966"/>
                          <a:pt x="120120" y="1"/>
                          <a:pt x="11901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1" name="Google Shape;241;p27"/>
                  <p:cNvSpPr/>
                  <p:nvPr/>
                </p:nvSpPr>
                <p:spPr>
                  <a:xfrm>
                    <a:off x="2962150" y="4573950"/>
                    <a:ext cx="3025650" cy="308575"/>
                  </a:xfrm>
                  <a:custGeom>
                    <a:avLst/>
                    <a:gdLst/>
                    <a:ahLst/>
                    <a:cxnLst/>
                    <a:rect l="l" t="t" r="r" b="b"/>
                    <a:pathLst>
                      <a:path w="121026" h="12343" extrusionOk="0">
                        <a:moveTo>
                          <a:pt x="0" y="1"/>
                        </a:moveTo>
                        <a:lnTo>
                          <a:pt x="0" y="10837"/>
                        </a:lnTo>
                        <a:cubicBezTo>
                          <a:pt x="0" y="11666"/>
                          <a:pt x="906" y="12342"/>
                          <a:pt x="2014" y="12342"/>
                        </a:cubicBezTo>
                        <a:lnTo>
                          <a:pt x="119013" y="12342"/>
                        </a:lnTo>
                        <a:cubicBezTo>
                          <a:pt x="120120" y="12342"/>
                          <a:pt x="121026" y="11666"/>
                          <a:pt x="121026" y="10837"/>
                        </a:cubicBezTo>
                        <a:lnTo>
                          <a:pt x="121026"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2" name="Google Shape;242;p27"/>
                  <p:cNvSpPr/>
                  <p:nvPr/>
                </p:nvSpPr>
                <p:spPr>
                  <a:xfrm>
                    <a:off x="3122975" y="2856850"/>
                    <a:ext cx="2685900" cy="1564875"/>
                  </a:xfrm>
                  <a:custGeom>
                    <a:avLst/>
                    <a:gdLst/>
                    <a:ahLst/>
                    <a:cxnLst/>
                    <a:rect l="l" t="t" r="r" b="b"/>
                    <a:pathLst>
                      <a:path w="107436" h="62595" extrusionOk="0">
                        <a:moveTo>
                          <a:pt x="1" y="0"/>
                        </a:moveTo>
                        <a:lnTo>
                          <a:pt x="1" y="62595"/>
                        </a:lnTo>
                        <a:lnTo>
                          <a:pt x="107435" y="62595"/>
                        </a:lnTo>
                        <a:lnTo>
                          <a:pt x="107435" y="0"/>
                        </a:lnTo>
                        <a:close/>
                      </a:path>
                    </a:pathLst>
                  </a:custGeom>
                  <a:solidFill>
                    <a:srgbClr val="ABE3F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3" name="Google Shape;243;p27"/>
                  <p:cNvSpPr/>
                  <p:nvPr/>
                </p:nvSpPr>
                <p:spPr>
                  <a:xfrm>
                    <a:off x="3122975" y="2858925"/>
                    <a:ext cx="2685925" cy="1564875"/>
                  </a:xfrm>
                  <a:custGeom>
                    <a:avLst/>
                    <a:gdLst/>
                    <a:ahLst/>
                    <a:cxnLst/>
                    <a:rect l="l" t="t" r="r" b="b"/>
                    <a:pathLst>
                      <a:path w="107437" h="62595" extrusionOk="0">
                        <a:moveTo>
                          <a:pt x="107437" y="0"/>
                        </a:moveTo>
                        <a:lnTo>
                          <a:pt x="1" y="62594"/>
                        </a:lnTo>
                        <a:lnTo>
                          <a:pt x="107437" y="62594"/>
                        </a:lnTo>
                        <a:lnTo>
                          <a:pt x="107437" y="0"/>
                        </a:lnTo>
                        <a:close/>
                      </a:path>
                    </a:pathLst>
                  </a:custGeom>
                  <a:solidFill>
                    <a:srgbClr val="99D6F8"/>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4" name="Google Shape;244;p27"/>
                  <p:cNvSpPr/>
                  <p:nvPr/>
                </p:nvSpPr>
                <p:spPr>
                  <a:xfrm>
                    <a:off x="4017100" y="4728200"/>
                    <a:ext cx="527875" cy="610300"/>
                  </a:xfrm>
                  <a:custGeom>
                    <a:avLst/>
                    <a:gdLst/>
                    <a:ahLst/>
                    <a:cxnLst/>
                    <a:rect l="l" t="t" r="r" b="b"/>
                    <a:pathLst>
                      <a:path w="21115" h="24412" extrusionOk="0">
                        <a:moveTo>
                          <a:pt x="8047" y="1"/>
                        </a:moveTo>
                        <a:lnTo>
                          <a:pt x="0" y="24411"/>
                        </a:lnTo>
                        <a:lnTo>
                          <a:pt x="21115" y="24411"/>
                        </a:lnTo>
                        <a:lnTo>
                          <a:pt x="21115"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5" name="Google Shape;245;p27"/>
                  <p:cNvSpPr/>
                  <p:nvPr/>
                </p:nvSpPr>
                <p:spPr>
                  <a:xfrm>
                    <a:off x="3869000" y="5239550"/>
                    <a:ext cx="1193850" cy="102625"/>
                  </a:xfrm>
                  <a:custGeom>
                    <a:avLst/>
                    <a:gdLst/>
                    <a:ahLst/>
                    <a:cxnLst/>
                    <a:rect l="l" t="t" r="r" b="b"/>
                    <a:pathLst>
                      <a:path w="47754" h="4105" extrusionOk="0">
                        <a:moveTo>
                          <a:pt x="1825" y="0"/>
                        </a:moveTo>
                        <a:cubicBezTo>
                          <a:pt x="815" y="0"/>
                          <a:pt x="1" y="815"/>
                          <a:pt x="1" y="1824"/>
                        </a:cubicBezTo>
                        <a:lnTo>
                          <a:pt x="1" y="2281"/>
                        </a:lnTo>
                        <a:cubicBezTo>
                          <a:pt x="1" y="3290"/>
                          <a:pt x="815" y="4104"/>
                          <a:pt x="1825" y="4104"/>
                        </a:cubicBezTo>
                        <a:lnTo>
                          <a:pt x="45929" y="4104"/>
                        </a:lnTo>
                        <a:cubicBezTo>
                          <a:pt x="46939" y="4104"/>
                          <a:pt x="47753" y="3290"/>
                          <a:pt x="47753" y="2281"/>
                        </a:cubicBezTo>
                        <a:lnTo>
                          <a:pt x="47753" y="1824"/>
                        </a:lnTo>
                        <a:cubicBezTo>
                          <a:pt x="47753" y="815"/>
                          <a:pt x="46939" y="0"/>
                          <a:pt x="45929" y="0"/>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6" name="Google Shape;246;p27"/>
                  <p:cNvSpPr/>
                  <p:nvPr/>
                </p:nvSpPr>
                <p:spPr>
                  <a:xfrm>
                    <a:off x="4359000" y="4662200"/>
                    <a:ext cx="213850" cy="66050"/>
                  </a:xfrm>
                  <a:custGeom>
                    <a:avLst/>
                    <a:gdLst/>
                    <a:ahLst/>
                    <a:cxnLst/>
                    <a:rect l="l" t="t" r="r" b="b"/>
                    <a:pathLst>
                      <a:path w="8554" h="2642" extrusionOk="0">
                        <a:moveTo>
                          <a:pt x="1319" y="0"/>
                        </a:moveTo>
                        <a:cubicBezTo>
                          <a:pt x="592" y="0"/>
                          <a:pt x="1" y="591"/>
                          <a:pt x="1" y="1321"/>
                        </a:cubicBezTo>
                        <a:cubicBezTo>
                          <a:pt x="1" y="2051"/>
                          <a:pt x="592" y="2641"/>
                          <a:pt x="1319" y="2641"/>
                        </a:cubicBezTo>
                        <a:cubicBezTo>
                          <a:pt x="1324" y="2641"/>
                          <a:pt x="1330" y="2641"/>
                          <a:pt x="1336" y="2641"/>
                        </a:cubicBezTo>
                        <a:lnTo>
                          <a:pt x="7219" y="2641"/>
                        </a:lnTo>
                        <a:cubicBezTo>
                          <a:pt x="7224" y="2641"/>
                          <a:pt x="7230" y="2641"/>
                          <a:pt x="7235" y="2641"/>
                        </a:cubicBezTo>
                        <a:cubicBezTo>
                          <a:pt x="7963" y="2641"/>
                          <a:pt x="8553" y="2051"/>
                          <a:pt x="8553" y="1321"/>
                        </a:cubicBezTo>
                        <a:cubicBezTo>
                          <a:pt x="8553" y="591"/>
                          <a:pt x="7963" y="0"/>
                          <a:pt x="7235" y="0"/>
                        </a:cubicBezTo>
                        <a:cubicBezTo>
                          <a:pt x="7230" y="0"/>
                          <a:pt x="7224" y="0"/>
                          <a:pt x="7219" y="0"/>
                        </a:cubicBezTo>
                        <a:lnTo>
                          <a:pt x="1336" y="0"/>
                        </a:lnTo>
                        <a:cubicBezTo>
                          <a:pt x="1330" y="0"/>
                          <a:pt x="1324" y="0"/>
                          <a:pt x="1319" y="0"/>
                        </a:cubicBezTo>
                        <a:close/>
                      </a:path>
                    </a:pathLst>
                  </a:custGeom>
                  <a:solidFill>
                    <a:srgbClr val="CFDEE6"/>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7" name="Google Shape;247;p27"/>
                  <p:cNvSpPr/>
                  <p:nvPr/>
                </p:nvSpPr>
                <p:spPr>
                  <a:xfrm>
                    <a:off x="4134800" y="4882500"/>
                    <a:ext cx="665950" cy="110125"/>
                  </a:xfrm>
                  <a:custGeom>
                    <a:avLst/>
                    <a:gdLst/>
                    <a:ahLst/>
                    <a:cxnLst/>
                    <a:rect l="l" t="t" r="r" b="b"/>
                    <a:pathLst>
                      <a:path w="26638" h="4405" extrusionOk="0">
                        <a:moveTo>
                          <a:pt x="1305" y="0"/>
                        </a:moveTo>
                        <a:lnTo>
                          <a:pt x="1" y="4404"/>
                        </a:lnTo>
                        <a:lnTo>
                          <a:pt x="26637" y="4404"/>
                        </a:lnTo>
                        <a:lnTo>
                          <a:pt x="25186" y="0"/>
                        </a:lnTo>
                        <a:close/>
                      </a:path>
                    </a:pathLst>
                  </a:custGeom>
                  <a:solidFill>
                    <a:srgbClr val="CFDEE6"/>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48" name="Google Shape;248;p27"/>
                  <p:cNvSpPr/>
                  <p:nvPr/>
                </p:nvSpPr>
                <p:spPr>
                  <a:xfrm>
                    <a:off x="3309675" y="2994975"/>
                    <a:ext cx="569725" cy="1423400"/>
                  </a:xfrm>
                  <a:custGeom>
                    <a:avLst/>
                    <a:gdLst/>
                    <a:ahLst/>
                    <a:cxnLst/>
                    <a:rect l="l" t="t" r="r" b="b"/>
                    <a:pathLst>
                      <a:path w="22789" h="56936" extrusionOk="0">
                        <a:moveTo>
                          <a:pt x="1" y="1"/>
                        </a:moveTo>
                        <a:lnTo>
                          <a:pt x="1" y="56936"/>
                        </a:lnTo>
                        <a:lnTo>
                          <a:pt x="22788" y="56936"/>
                        </a:lnTo>
                        <a:lnTo>
                          <a:pt x="22788"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sp>
            <p:nvSpPr>
              <p:cNvPr id="249" name="Google Shape;249;p27"/>
              <p:cNvSpPr/>
              <p:nvPr/>
            </p:nvSpPr>
            <p:spPr>
              <a:xfrm>
                <a:off x="-1228226" y="2317477"/>
                <a:ext cx="2349888" cy="1423400"/>
              </a:xfrm>
              <a:custGeom>
                <a:avLst/>
                <a:gdLst/>
                <a:ahLst/>
                <a:cxnLst/>
                <a:rect l="l" t="t" r="r" b="b"/>
                <a:pathLst>
                  <a:path w="22789" h="56936" extrusionOk="0">
                    <a:moveTo>
                      <a:pt x="1" y="1"/>
                    </a:moveTo>
                    <a:lnTo>
                      <a:pt x="1" y="56936"/>
                    </a:lnTo>
                    <a:lnTo>
                      <a:pt x="22788" y="56936"/>
                    </a:lnTo>
                    <a:lnTo>
                      <a:pt x="22788"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50" name="Google Shape;250;p27"/>
            <p:cNvGrpSpPr/>
            <p:nvPr/>
          </p:nvGrpSpPr>
          <p:grpSpPr>
            <a:xfrm>
              <a:off x="1439856" y="399026"/>
              <a:ext cx="6264288" cy="4962878"/>
              <a:chOff x="1439856" y="399026"/>
              <a:chExt cx="6264288" cy="4962878"/>
            </a:xfrm>
          </p:grpSpPr>
          <p:grpSp>
            <p:nvGrpSpPr>
              <p:cNvPr id="251" name="Google Shape;251;p27"/>
              <p:cNvGrpSpPr/>
              <p:nvPr/>
            </p:nvGrpSpPr>
            <p:grpSpPr>
              <a:xfrm>
                <a:off x="2460174" y="399026"/>
                <a:ext cx="1057284" cy="1195787"/>
                <a:chOff x="2906950" y="1925200"/>
                <a:chExt cx="756500" cy="855600"/>
              </a:xfrm>
            </p:grpSpPr>
            <p:sp>
              <p:nvSpPr>
                <p:cNvPr id="252" name="Google Shape;252;p27"/>
                <p:cNvSpPr/>
                <p:nvPr/>
              </p:nvSpPr>
              <p:spPr>
                <a:xfrm>
                  <a:off x="3055850" y="2160850"/>
                  <a:ext cx="325125" cy="44800"/>
                </a:xfrm>
                <a:custGeom>
                  <a:avLst/>
                  <a:gdLst/>
                  <a:ahLst/>
                  <a:cxnLst/>
                  <a:rect l="l" t="t" r="r" b="b"/>
                  <a:pathLst>
                    <a:path w="13005" h="1792" extrusionOk="0">
                      <a:moveTo>
                        <a:pt x="75" y="1"/>
                      </a:moveTo>
                      <a:cubicBezTo>
                        <a:pt x="36" y="1"/>
                        <a:pt x="1" y="48"/>
                        <a:pt x="33" y="88"/>
                      </a:cubicBezTo>
                      <a:cubicBezTo>
                        <a:pt x="604" y="721"/>
                        <a:pt x="1364" y="947"/>
                        <a:pt x="2135" y="947"/>
                      </a:cubicBezTo>
                      <a:cubicBezTo>
                        <a:pt x="3122" y="947"/>
                        <a:pt x="4127" y="577"/>
                        <a:pt x="4772" y="223"/>
                      </a:cubicBezTo>
                      <a:cubicBezTo>
                        <a:pt x="4917" y="143"/>
                        <a:pt x="5066" y="108"/>
                        <a:pt x="5220" y="108"/>
                      </a:cubicBezTo>
                      <a:cubicBezTo>
                        <a:pt x="5670" y="108"/>
                        <a:pt x="6165" y="409"/>
                        <a:pt x="6750" y="767"/>
                      </a:cubicBezTo>
                      <a:cubicBezTo>
                        <a:pt x="7437" y="1188"/>
                        <a:pt x="8215" y="1664"/>
                        <a:pt x="9148" y="1766"/>
                      </a:cubicBezTo>
                      <a:cubicBezTo>
                        <a:pt x="9309" y="1783"/>
                        <a:pt x="9470" y="1791"/>
                        <a:pt x="9632" y="1791"/>
                      </a:cubicBezTo>
                      <a:cubicBezTo>
                        <a:pt x="9644" y="1791"/>
                        <a:pt x="9656" y="1791"/>
                        <a:pt x="9669" y="1791"/>
                      </a:cubicBezTo>
                      <a:cubicBezTo>
                        <a:pt x="11434" y="1777"/>
                        <a:pt x="12957" y="771"/>
                        <a:pt x="12973" y="759"/>
                      </a:cubicBezTo>
                      <a:cubicBezTo>
                        <a:pt x="12998" y="743"/>
                        <a:pt x="13004" y="711"/>
                        <a:pt x="12989" y="686"/>
                      </a:cubicBezTo>
                      <a:cubicBezTo>
                        <a:pt x="12978" y="671"/>
                        <a:pt x="12961" y="663"/>
                        <a:pt x="12944" y="663"/>
                      </a:cubicBezTo>
                      <a:cubicBezTo>
                        <a:pt x="12934" y="663"/>
                        <a:pt x="12924" y="666"/>
                        <a:pt x="12915" y="671"/>
                      </a:cubicBezTo>
                      <a:cubicBezTo>
                        <a:pt x="12898" y="682"/>
                        <a:pt x="11380" y="1686"/>
                        <a:pt x="9634" y="1686"/>
                      </a:cubicBezTo>
                      <a:cubicBezTo>
                        <a:pt x="9478" y="1686"/>
                        <a:pt x="9319" y="1678"/>
                        <a:pt x="9160" y="1660"/>
                      </a:cubicBezTo>
                      <a:cubicBezTo>
                        <a:pt x="8250" y="1560"/>
                        <a:pt x="7482" y="1091"/>
                        <a:pt x="6805" y="677"/>
                      </a:cubicBezTo>
                      <a:cubicBezTo>
                        <a:pt x="6225" y="322"/>
                        <a:pt x="5703" y="3"/>
                        <a:pt x="5216" y="3"/>
                      </a:cubicBezTo>
                      <a:cubicBezTo>
                        <a:pt x="5047" y="3"/>
                        <a:pt x="4882" y="41"/>
                        <a:pt x="4721" y="130"/>
                      </a:cubicBezTo>
                      <a:cubicBezTo>
                        <a:pt x="4088" y="477"/>
                        <a:pt x="3101" y="842"/>
                        <a:pt x="2136" y="842"/>
                      </a:cubicBezTo>
                      <a:cubicBezTo>
                        <a:pt x="1391" y="842"/>
                        <a:pt x="659" y="625"/>
                        <a:pt x="112" y="17"/>
                      </a:cubicBezTo>
                      <a:cubicBezTo>
                        <a:pt x="101" y="6"/>
                        <a:pt x="88" y="1"/>
                        <a:pt x="75" y="1"/>
                      </a:cubicBezTo>
                      <a:close/>
                    </a:path>
                  </a:pathLst>
                </a:custGeom>
                <a:solidFill>
                  <a:srgbClr val="423F6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3" name="Google Shape;253;p27"/>
                <p:cNvSpPr/>
                <p:nvPr/>
              </p:nvSpPr>
              <p:spPr>
                <a:xfrm>
                  <a:off x="3151175" y="2268250"/>
                  <a:ext cx="405550" cy="416100"/>
                </a:xfrm>
                <a:custGeom>
                  <a:avLst/>
                  <a:gdLst/>
                  <a:ahLst/>
                  <a:cxnLst/>
                  <a:rect l="l" t="t" r="r" b="b"/>
                  <a:pathLst>
                    <a:path w="16222" h="16644" extrusionOk="0">
                      <a:moveTo>
                        <a:pt x="6688" y="0"/>
                      </a:moveTo>
                      <a:cubicBezTo>
                        <a:pt x="4853" y="0"/>
                        <a:pt x="3309" y="170"/>
                        <a:pt x="2890" y="477"/>
                      </a:cubicBezTo>
                      <a:cubicBezTo>
                        <a:pt x="1880" y="1217"/>
                        <a:pt x="0" y="16644"/>
                        <a:pt x="0" y="16644"/>
                      </a:cubicBezTo>
                      <a:lnTo>
                        <a:pt x="15490" y="14696"/>
                      </a:lnTo>
                      <a:cubicBezTo>
                        <a:pt x="15490" y="14696"/>
                        <a:pt x="16221" y="2401"/>
                        <a:pt x="13833" y="1098"/>
                      </a:cubicBezTo>
                      <a:cubicBezTo>
                        <a:pt x="12435" y="337"/>
                        <a:pt x="9274" y="0"/>
                        <a:pt x="6688" y="0"/>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4" name="Google Shape;254;p27"/>
                <p:cNvSpPr/>
                <p:nvPr/>
              </p:nvSpPr>
              <p:spPr>
                <a:xfrm>
                  <a:off x="3153075" y="2457700"/>
                  <a:ext cx="361850" cy="200475"/>
                </a:xfrm>
                <a:custGeom>
                  <a:avLst/>
                  <a:gdLst/>
                  <a:ahLst/>
                  <a:cxnLst/>
                  <a:rect l="l" t="t" r="r" b="b"/>
                  <a:pathLst>
                    <a:path w="14474" h="8019" extrusionOk="0">
                      <a:moveTo>
                        <a:pt x="13269" y="1"/>
                      </a:moveTo>
                      <a:cubicBezTo>
                        <a:pt x="13269" y="1"/>
                        <a:pt x="12032" y="4605"/>
                        <a:pt x="7852" y="4605"/>
                      </a:cubicBezTo>
                      <a:cubicBezTo>
                        <a:pt x="7800" y="4605"/>
                        <a:pt x="7747" y="4604"/>
                        <a:pt x="7694" y="4603"/>
                      </a:cubicBezTo>
                      <a:cubicBezTo>
                        <a:pt x="3386" y="4484"/>
                        <a:pt x="1094" y="3811"/>
                        <a:pt x="1094" y="3811"/>
                      </a:cubicBezTo>
                      <a:lnTo>
                        <a:pt x="1094" y="3811"/>
                      </a:lnTo>
                      <a:cubicBezTo>
                        <a:pt x="1094" y="3811"/>
                        <a:pt x="0" y="7029"/>
                        <a:pt x="3425" y="7704"/>
                      </a:cubicBezTo>
                      <a:cubicBezTo>
                        <a:pt x="4445" y="7905"/>
                        <a:pt x="5830" y="8018"/>
                        <a:pt x="7274" y="8018"/>
                      </a:cubicBezTo>
                      <a:cubicBezTo>
                        <a:pt x="10677" y="8018"/>
                        <a:pt x="14406" y="7391"/>
                        <a:pt x="14433" y="5824"/>
                      </a:cubicBezTo>
                      <a:cubicBezTo>
                        <a:pt x="14474" y="3591"/>
                        <a:pt x="13269" y="1"/>
                        <a:pt x="13269" y="1"/>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5" name="Google Shape;255;p27"/>
                <p:cNvSpPr/>
                <p:nvPr/>
              </p:nvSpPr>
              <p:spPr>
                <a:xfrm>
                  <a:off x="2906950" y="1925200"/>
                  <a:ext cx="592350" cy="275550"/>
                </a:xfrm>
                <a:custGeom>
                  <a:avLst/>
                  <a:gdLst/>
                  <a:ahLst/>
                  <a:cxnLst/>
                  <a:rect l="l" t="t" r="r" b="b"/>
                  <a:pathLst>
                    <a:path w="23694" h="11022" extrusionOk="0">
                      <a:moveTo>
                        <a:pt x="17047" y="0"/>
                      </a:moveTo>
                      <a:cubicBezTo>
                        <a:pt x="13945" y="0"/>
                        <a:pt x="13003" y="2906"/>
                        <a:pt x="11240" y="2906"/>
                      </a:cubicBezTo>
                      <a:cubicBezTo>
                        <a:pt x="10958" y="2906"/>
                        <a:pt x="10654" y="2831"/>
                        <a:pt x="10317" y="2658"/>
                      </a:cubicBezTo>
                      <a:cubicBezTo>
                        <a:pt x="9063" y="2013"/>
                        <a:pt x="8240" y="1647"/>
                        <a:pt x="7559" y="1647"/>
                      </a:cubicBezTo>
                      <a:cubicBezTo>
                        <a:pt x="6828" y="1647"/>
                        <a:pt x="6261" y="2069"/>
                        <a:pt x="5498" y="3024"/>
                      </a:cubicBezTo>
                      <a:cubicBezTo>
                        <a:pt x="4824" y="3866"/>
                        <a:pt x="4397" y="4254"/>
                        <a:pt x="3196" y="4254"/>
                      </a:cubicBezTo>
                      <a:cubicBezTo>
                        <a:pt x="3018" y="4254"/>
                        <a:pt x="2822" y="4246"/>
                        <a:pt x="2605" y="4229"/>
                      </a:cubicBezTo>
                      <a:cubicBezTo>
                        <a:pt x="2545" y="4224"/>
                        <a:pt x="2485" y="4222"/>
                        <a:pt x="2427" y="4222"/>
                      </a:cubicBezTo>
                      <a:cubicBezTo>
                        <a:pt x="512" y="4222"/>
                        <a:pt x="1" y="6723"/>
                        <a:pt x="1020" y="6877"/>
                      </a:cubicBezTo>
                      <a:cubicBezTo>
                        <a:pt x="1110" y="6891"/>
                        <a:pt x="1190" y="6897"/>
                        <a:pt x="1265" y="6897"/>
                      </a:cubicBezTo>
                      <a:cubicBezTo>
                        <a:pt x="1647" y="6897"/>
                        <a:pt x="1846" y="6745"/>
                        <a:pt x="2088" y="6745"/>
                      </a:cubicBezTo>
                      <a:cubicBezTo>
                        <a:pt x="2370" y="6745"/>
                        <a:pt x="2710" y="6950"/>
                        <a:pt x="3467" y="7840"/>
                      </a:cubicBezTo>
                      <a:cubicBezTo>
                        <a:pt x="4243" y="8752"/>
                        <a:pt x="5217" y="10001"/>
                        <a:pt x="7263" y="10001"/>
                      </a:cubicBezTo>
                      <a:cubicBezTo>
                        <a:pt x="8112" y="10001"/>
                        <a:pt x="9145" y="9787"/>
                        <a:pt x="10425" y="9244"/>
                      </a:cubicBezTo>
                      <a:cubicBezTo>
                        <a:pt x="10593" y="9173"/>
                        <a:pt x="10748" y="9141"/>
                        <a:pt x="10898" y="9141"/>
                      </a:cubicBezTo>
                      <a:cubicBezTo>
                        <a:pt x="11954" y="9141"/>
                        <a:pt x="12804" y="10690"/>
                        <a:pt x="16539" y="11002"/>
                      </a:cubicBezTo>
                      <a:cubicBezTo>
                        <a:pt x="16697" y="11015"/>
                        <a:pt x="16859" y="11022"/>
                        <a:pt x="17021" y="11022"/>
                      </a:cubicBezTo>
                      <a:cubicBezTo>
                        <a:pt x="20080" y="11022"/>
                        <a:pt x="23693" y="8673"/>
                        <a:pt x="22183" y="3645"/>
                      </a:cubicBezTo>
                      <a:cubicBezTo>
                        <a:pt x="22183" y="3645"/>
                        <a:pt x="21626" y="588"/>
                        <a:pt x="17803" y="54"/>
                      </a:cubicBezTo>
                      <a:cubicBezTo>
                        <a:pt x="17537" y="17"/>
                        <a:pt x="17286" y="0"/>
                        <a:pt x="17047"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6" name="Google Shape;256;p27"/>
                <p:cNvSpPr/>
                <p:nvPr/>
              </p:nvSpPr>
              <p:spPr>
                <a:xfrm>
                  <a:off x="3089950" y="2307975"/>
                  <a:ext cx="490800" cy="472825"/>
                </a:xfrm>
                <a:custGeom>
                  <a:avLst/>
                  <a:gdLst/>
                  <a:ahLst/>
                  <a:cxnLst/>
                  <a:rect l="l" t="t" r="r" b="b"/>
                  <a:pathLst>
                    <a:path w="19632" h="18913" extrusionOk="0">
                      <a:moveTo>
                        <a:pt x="3573" y="0"/>
                      </a:moveTo>
                      <a:cubicBezTo>
                        <a:pt x="3517" y="0"/>
                        <a:pt x="3460" y="4"/>
                        <a:pt x="3400" y="13"/>
                      </a:cubicBezTo>
                      <a:cubicBezTo>
                        <a:pt x="125" y="454"/>
                        <a:pt x="0" y="12410"/>
                        <a:pt x="0" y="12410"/>
                      </a:cubicBezTo>
                      <a:cubicBezTo>
                        <a:pt x="391" y="16103"/>
                        <a:pt x="3789" y="16939"/>
                        <a:pt x="7266" y="16939"/>
                      </a:cubicBezTo>
                      <a:cubicBezTo>
                        <a:pt x="10142" y="16939"/>
                        <a:pt x="13073" y="16367"/>
                        <a:pt x="14401" y="16367"/>
                      </a:cubicBezTo>
                      <a:cubicBezTo>
                        <a:pt x="14441" y="16367"/>
                        <a:pt x="14480" y="16368"/>
                        <a:pt x="14517" y="16369"/>
                      </a:cubicBezTo>
                      <a:cubicBezTo>
                        <a:pt x="17196" y="16445"/>
                        <a:pt x="16674" y="18913"/>
                        <a:pt x="18024" y="18913"/>
                      </a:cubicBezTo>
                      <a:cubicBezTo>
                        <a:pt x="18060" y="18913"/>
                        <a:pt x="18099" y="18911"/>
                        <a:pt x="18138" y="18907"/>
                      </a:cubicBezTo>
                      <a:cubicBezTo>
                        <a:pt x="19632" y="18765"/>
                        <a:pt x="19094" y="17878"/>
                        <a:pt x="17273" y="15835"/>
                      </a:cubicBezTo>
                      <a:cubicBezTo>
                        <a:pt x="15078" y="13372"/>
                        <a:pt x="7565" y="14343"/>
                        <a:pt x="5272" y="12879"/>
                      </a:cubicBezTo>
                      <a:cubicBezTo>
                        <a:pt x="3021" y="11440"/>
                        <a:pt x="6542" y="0"/>
                        <a:pt x="3573" y="0"/>
                      </a:cubicBezTo>
                      <a:close/>
                    </a:path>
                  </a:pathLst>
                </a:custGeom>
                <a:solidFill>
                  <a:srgbClr val="F1CAA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7" name="Google Shape;257;p27"/>
                <p:cNvSpPr/>
                <p:nvPr/>
              </p:nvSpPr>
              <p:spPr>
                <a:xfrm>
                  <a:off x="3274175" y="2266025"/>
                  <a:ext cx="133600" cy="73550"/>
                </a:xfrm>
                <a:custGeom>
                  <a:avLst/>
                  <a:gdLst/>
                  <a:ahLst/>
                  <a:cxnLst/>
                  <a:rect l="l" t="t" r="r" b="b"/>
                  <a:pathLst>
                    <a:path w="5344" h="2942" extrusionOk="0">
                      <a:moveTo>
                        <a:pt x="2346" y="1"/>
                      </a:moveTo>
                      <a:cubicBezTo>
                        <a:pt x="1032" y="1"/>
                        <a:pt x="1" y="129"/>
                        <a:pt x="1" y="129"/>
                      </a:cubicBezTo>
                      <a:cubicBezTo>
                        <a:pt x="1" y="129"/>
                        <a:pt x="174" y="2510"/>
                        <a:pt x="2538" y="2898"/>
                      </a:cubicBezTo>
                      <a:cubicBezTo>
                        <a:pt x="2718" y="2928"/>
                        <a:pt x="2887" y="2941"/>
                        <a:pt x="3044" y="2941"/>
                      </a:cubicBezTo>
                      <a:cubicBezTo>
                        <a:pt x="5230" y="2941"/>
                        <a:pt x="5344" y="295"/>
                        <a:pt x="5344" y="295"/>
                      </a:cubicBezTo>
                      <a:cubicBezTo>
                        <a:pt x="4384" y="67"/>
                        <a:pt x="3292" y="1"/>
                        <a:pt x="2346" y="1"/>
                      </a:cubicBezTo>
                      <a:close/>
                    </a:path>
                  </a:pathLst>
                </a:custGeom>
                <a:solidFill>
                  <a:srgbClr val="F1CAA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8" name="Google Shape;258;p27"/>
                <p:cNvSpPr/>
                <p:nvPr/>
              </p:nvSpPr>
              <p:spPr>
                <a:xfrm>
                  <a:off x="3302175" y="2058575"/>
                  <a:ext cx="109875" cy="259075"/>
                </a:xfrm>
                <a:custGeom>
                  <a:avLst/>
                  <a:gdLst/>
                  <a:ahLst/>
                  <a:cxnLst/>
                  <a:rect l="l" t="t" r="r" b="b"/>
                  <a:pathLst>
                    <a:path w="4395" h="10363" extrusionOk="0">
                      <a:moveTo>
                        <a:pt x="528" y="0"/>
                      </a:moveTo>
                      <a:lnTo>
                        <a:pt x="1" y="9328"/>
                      </a:lnTo>
                      <a:lnTo>
                        <a:pt x="3451" y="10362"/>
                      </a:lnTo>
                      <a:cubicBezTo>
                        <a:pt x="3451" y="10362"/>
                        <a:pt x="3360" y="5873"/>
                        <a:pt x="3969" y="3887"/>
                      </a:cubicBezTo>
                      <a:cubicBezTo>
                        <a:pt x="4394" y="2507"/>
                        <a:pt x="528" y="0"/>
                        <a:pt x="528" y="0"/>
                      </a:cubicBezTo>
                      <a:close/>
                    </a:path>
                  </a:pathLst>
                </a:custGeom>
                <a:solidFill>
                  <a:srgbClr val="F1CAA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59" name="Google Shape;259;p27"/>
                <p:cNvSpPr/>
                <p:nvPr/>
              </p:nvSpPr>
              <p:spPr>
                <a:xfrm>
                  <a:off x="3260875" y="1974350"/>
                  <a:ext cx="224450" cy="221875"/>
                </a:xfrm>
                <a:custGeom>
                  <a:avLst/>
                  <a:gdLst/>
                  <a:ahLst/>
                  <a:cxnLst/>
                  <a:rect l="l" t="t" r="r" b="b"/>
                  <a:pathLst>
                    <a:path w="8978" h="8875" extrusionOk="0">
                      <a:moveTo>
                        <a:pt x="5018" y="1"/>
                      </a:moveTo>
                      <a:cubicBezTo>
                        <a:pt x="3489" y="1"/>
                        <a:pt x="1125" y="1018"/>
                        <a:pt x="800" y="2129"/>
                      </a:cubicBezTo>
                      <a:cubicBezTo>
                        <a:pt x="1" y="4862"/>
                        <a:pt x="3015" y="8875"/>
                        <a:pt x="5109" y="8875"/>
                      </a:cubicBezTo>
                      <a:cubicBezTo>
                        <a:pt x="5343" y="8875"/>
                        <a:pt x="5565" y="8825"/>
                        <a:pt x="5770" y="8717"/>
                      </a:cubicBezTo>
                      <a:cubicBezTo>
                        <a:pt x="8978" y="7030"/>
                        <a:pt x="6314" y="696"/>
                        <a:pt x="6314" y="696"/>
                      </a:cubicBezTo>
                      <a:cubicBezTo>
                        <a:pt x="6221" y="205"/>
                        <a:pt x="5703" y="1"/>
                        <a:pt x="5018" y="1"/>
                      </a:cubicBezTo>
                      <a:close/>
                    </a:path>
                  </a:pathLst>
                </a:custGeom>
                <a:solidFill>
                  <a:srgbClr val="F1CAA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0" name="Google Shape;260;p27"/>
                <p:cNvSpPr/>
                <p:nvPr/>
              </p:nvSpPr>
              <p:spPr>
                <a:xfrm>
                  <a:off x="3310050" y="2143950"/>
                  <a:ext cx="83875" cy="121225"/>
                </a:xfrm>
                <a:custGeom>
                  <a:avLst/>
                  <a:gdLst/>
                  <a:ahLst/>
                  <a:cxnLst/>
                  <a:rect l="l" t="t" r="r" b="b"/>
                  <a:pathLst>
                    <a:path w="3355" h="4849" extrusionOk="0">
                      <a:moveTo>
                        <a:pt x="167" y="1"/>
                      </a:moveTo>
                      <a:cubicBezTo>
                        <a:pt x="0" y="1"/>
                        <a:pt x="168" y="1949"/>
                        <a:pt x="1052" y="2989"/>
                      </a:cubicBezTo>
                      <a:cubicBezTo>
                        <a:pt x="2073" y="4191"/>
                        <a:pt x="3152" y="4848"/>
                        <a:pt x="3152" y="4848"/>
                      </a:cubicBezTo>
                      <a:cubicBezTo>
                        <a:pt x="3152" y="4848"/>
                        <a:pt x="3207" y="2874"/>
                        <a:pt x="3354" y="2076"/>
                      </a:cubicBezTo>
                      <a:cubicBezTo>
                        <a:pt x="3354" y="2076"/>
                        <a:pt x="1339" y="2076"/>
                        <a:pt x="226" y="61"/>
                      </a:cubicBezTo>
                      <a:cubicBezTo>
                        <a:pt x="203" y="20"/>
                        <a:pt x="183" y="1"/>
                        <a:pt x="167" y="1"/>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1" name="Google Shape;261;p27"/>
                <p:cNvSpPr/>
                <p:nvPr/>
              </p:nvSpPr>
              <p:spPr>
                <a:xfrm>
                  <a:off x="3069850" y="2272700"/>
                  <a:ext cx="178075" cy="223850"/>
                </a:xfrm>
                <a:custGeom>
                  <a:avLst/>
                  <a:gdLst/>
                  <a:ahLst/>
                  <a:cxnLst/>
                  <a:rect l="l" t="t" r="r" b="b"/>
                  <a:pathLst>
                    <a:path w="7123" h="8954" extrusionOk="0">
                      <a:moveTo>
                        <a:pt x="7122" y="1"/>
                      </a:moveTo>
                      <a:lnTo>
                        <a:pt x="7122" y="1"/>
                      </a:lnTo>
                      <a:cubicBezTo>
                        <a:pt x="7122" y="1"/>
                        <a:pt x="5289" y="297"/>
                        <a:pt x="4007" y="1018"/>
                      </a:cubicBezTo>
                      <a:cubicBezTo>
                        <a:pt x="2153" y="2059"/>
                        <a:pt x="0" y="8041"/>
                        <a:pt x="483" y="8544"/>
                      </a:cubicBezTo>
                      <a:cubicBezTo>
                        <a:pt x="826" y="8902"/>
                        <a:pt x="3450" y="8954"/>
                        <a:pt x="4938" y="8954"/>
                      </a:cubicBezTo>
                      <a:cubicBezTo>
                        <a:pt x="5543" y="8954"/>
                        <a:pt x="5959" y="8945"/>
                        <a:pt x="5959" y="8945"/>
                      </a:cubicBezTo>
                      <a:lnTo>
                        <a:pt x="7122" y="1"/>
                      </a:lnTo>
                      <a:close/>
                    </a:path>
                  </a:pathLst>
                </a:custGeom>
                <a:solidFill>
                  <a:srgbClr val="3B698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2" name="Google Shape;262;p27"/>
                <p:cNvSpPr/>
                <p:nvPr/>
              </p:nvSpPr>
              <p:spPr>
                <a:xfrm>
                  <a:off x="3162375" y="2659900"/>
                  <a:ext cx="335850" cy="71825"/>
                </a:xfrm>
                <a:custGeom>
                  <a:avLst/>
                  <a:gdLst/>
                  <a:ahLst/>
                  <a:cxnLst/>
                  <a:rect l="l" t="t" r="r" b="b"/>
                  <a:pathLst>
                    <a:path w="13434" h="2873" extrusionOk="0">
                      <a:moveTo>
                        <a:pt x="11613" y="0"/>
                      </a:moveTo>
                      <a:cubicBezTo>
                        <a:pt x="10342" y="0"/>
                        <a:pt x="8255" y="1141"/>
                        <a:pt x="4879" y="1353"/>
                      </a:cubicBezTo>
                      <a:cubicBezTo>
                        <a:pt x="995" y="1596"/>
                        <a:pt x="1" y="2170"/>
                        <a:pt x="1" y="2170"/>
                      </a:cubicBezTo>
                      <a:cubicBezTo>
                        <a:pt x="712" y="2700"/>
                        <a:pt x="2335" y="2873"/>
                        <a:pt x="4093" y="2873"/>
                      </a:cubicBezTo>
                      <a:cubicBezTo>
                        <a:pt x="5808" y="2873"/>
                        <a:pt x="7651" y="2708"/>
                        <a:pt x="8897" y="2550"/>
                      </a:cubicBezTo>
                      <a:cubicBezTo>
                        <a:pt x="13433" y="1977"/>
                        <a:pt x="12134" y="85"/>
                        <a:pt x="12134" y="85"/>
                      </a:cubicBezTo>
                      <a:cubicBezTo>
                        <a:pt x="11978" y="26"/>
                        <a:pt x="11805" y="0"/>
                        <a:pt x="11613" y="0"/>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3" name="Google Shape;263;p27"/>
                <p:cNvSpPr/>
                <p:nvPr/>
              </p:nvSpPr>
              <p:spPr>
                <a:xfrm>
                  <a:off x="3012300" y="2330650"/>
                  <a:ext cx="651150" cy="427975"/>
                </a:xfrm>
                <a:custGeom>
                  <a:avLst/>
                  <a:gdLst/>
                  <a:ahLst/>
                  <a:cxnLst/>
                  <a:rect l="l" t="t" r="r" b="b"/>
                  <a:pathLst>
                    <a:path w="26046" h="17119" extrusionOk="0">
                      <a:moveTo>
                        <a:pt x="19995" y="0"/>
                      </a:moveTo>
                      <a:cubicBezTo>
                        <a:pt x="19980" y="0"/>
                        <a:pt x="19965" y="3"/>
                        <a:pt x="19951" y="8"/>
                      </a:cubicBezTo>
                      <a:cubicBezTo>
                        <a:pt x="16377" y="1296"/>
                        <a:pt x="21617" y="10567"/>
                        <a:pt x="18246" y="10803"/>
                      </a:cubicBezTo>
                      <a:cubicBezTo>
                        <a:pt x="14873" y="11038"/>
                        <a:pt x="6865" y="13015"/>
                        <a:pt x="5188" y="13659"/>
                      </a:cubicBezTo>
                      <a:cubicBezTo>
                        <a:pt x="3655" y="14246"/>
                        <a:pt x="0" y="16758"/>
                        <a:pt x="2334" y="17085"/>
                      </a:cubicBezTo>
                      <a:cubicBezTo>
                        <a:pt x="2498" y="17108"/>
                        <a:pt x="2649" y="17118"/>
                        <a:pt x="2788" y="17118"/>
                      </a:cubicBezTo>
                      <a:cubicBezTo>
                        <a:pt x="4629" y="17118"/>
                        <a:pt x="4504" y="15251"/>
                        <a:pt x="7678" y="14946"/>
                      </a:cubicBezTo>
                      <a:cubicBezTo>
                        <a:pt x="7722" y="14942"/>
                        <a:pt x="7772" y="14940"/>
                        <a:pt x="7829" y="14940"/>
                      </a:cubicBezTo>
                      <a:cubicBezTo>
                        <a:pt x="8876" y="14940"/>
                        <a:pt x="12125" y="15616"/>
                        <a:pt x="15428" y="15616"/>
                      </a:cubicBezTo>
                      <a:cubicBezTo>
                        <a:pt x="20669" y="15616"/>
                        <a:pt x="26045" y="13915"/>
                        <a:pt x="22971" y="5117"/>
                      </a:cubicBezTo>
                      <a:cubicBezTo>
                        <a:pt x="22971" y="5117"/>
                        <a:pt x="20695" y="0"/>
                        <a:pt x="19995" y="0"/>
                      </a:cubicBezTo>
                      <a:close/>
                    </a:path>
                  </a:pathLst>
                </a:custGeom>
                <a:solidFill>
                  <a:srgbClr val="F1CAA2"/>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4" name="Google Shape;264;p27"/>
                <p:cNvSpPr/>
                <p:nvPr/>
              </p:nvSpPr>
              <p:spPr>
                <a:xfrm>
                  <a:off x="3403300" y="2282375"/>
                  <a:ext cx="217150" cy="217125"/>
                </a:xfrm>
                <a:custGeom>
                  <a:avLst/>
                  <a:gdLst/>
                  <a:ahLst/>
                  <a:cxnLst/>
                  <a:rect l="l" t="t" r="r" b="b"/>
                  <a:pathLst>
                    <a:path w="8686" h="8685" extrusionOk="0">
                      <a:moveTo>
                        <a:pt x="1744" y="1"/>
                      </a:moveTo>
                      <a:cubicBezTo>
                        <a:pt x="1569" y="1"/>
                        <a:pt x="1392" y="11"/>
                        <a:pt x="1211" y="33"/>
                      </a:cubicBezTo>
                      <a:cubicBezTo>
                        <a:pt x="0" y="183"/>
                        <a:pt x="1957" y="2101"/>
                        <a:pt x="1957" y="2101"/>
                      </a:cubicBezTo>
                      <a:lnTo>
                        <a:pt x="3548" y="8684"/>
                      </a:lnTo>
                      <a:cubicBezTo>
                        <a:pt x="3548" y="8684"/>
                        <a:pt x="8128" y="8506"/>
                        <a:pt x="8411" y="8288"/>
                      </a:cubicBezTo>
                      <a:cubicBezTo>
                        <a:pt x="8686" y="8078"/>
                        <a:pt x="6525" y="1"/>
                        <a:pt x="1744" y="1"/>
                      </a:cubicBezTo>
                      <a:close/>
                    </a:path>
                  </a:pathLst>
                </a:custGeom>
                <a:solidFill>
                  <a:srgbClr val="3B698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5" name="Google Shape;265;p27"/>
                <p:cNvSpPr/>
                <p:nvPr/>
              </p:nvSpPr>
              <p:spPr>
                <a:xfrm>
                  <a:off x="3270100" y="1959975"/>
                  <a:ext cx="180025" cy="103050"/>
                </a:xfrm>
                <a:custGeom>
                  <a:avLst/>
                  <a:gdLst/>
                  <a:ahLst/>
                  <a:cxnLst/>
                  <a:rect l="l" t="t" r="r" b="b"/>
                  <a:pathLst>
                    <a:path w="7201" h="4122" extrusionOk="0">
                      <a:moveTo>
                        <a:pt x="3159" y="0"/>
                      </a:moveTo>
                      <a:cubicBezTo>
                        <a:pt x="0" y="0"/>
                        <a:pt x="434" y="3473"/>
                        <a:pt x="1020" y="3943"/>
                      </a:cubicBezTo>
                      <a:cubicBezTo>
                        <a:pt x="1175" y="4067"/>
                        <a:pt x="1488" y="4121"/>
                        <a:pt x="1889" y="4121"/>
                      </a:cubicBezTo>
                      <a:cubicBezTo>
                        <a:pt x="3319" y="4121"/>
                        <a:pt x="5878" y="3433"/>
                        <a:pt x="6457" y="2766"/>
                      </a:cubicBezTo>
                      <a:cubicBezTo>
                        <a:pt x="7201" y="1911"/>
                        <a:pt x="5599" y="499"/>
                        <a:pt x="5599" y="499"/>
                      </a:cubicBezTo>
                      <a:cubicBezTo>
                        <a:pt x="4613" y="147"/>
                        <a:pt x="3810" y="0"/>
                        <a:pt x="3159" y="0"/>
                      </a:cubicBezTo>
                      <a:close/>
                    </a:path>
                  </a:pathLst>
                </a:custGeom>
                <a:solidFill>
                  <a:srgbClr val="23455E"/>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6" name="Google Shape;266;p27"/>
                <p:cNvSpPr/>
                <p:nvPr/>
              </p:nvSpPr>
              <p:spPr>
                <a:xfrm>
                  <a:off x="3265050" y="2010450"/>
                  <a:ext cx="46075" cy="96625"/>
                </a:xfrm>
                <a:custGeom>
                  <a:avLst/>
                  <a:gdLst/>
                  <a:ahLst/>
                  <a:cxnLst/>
                  <a:rect l="l" t="t" r="r" b="b"/>
                  <a:pathLst>
                    <a:path w="1843" h="3865" extrusionOk="0">
                      <a:moveTo>
                        <a:pt x="1086" y="1"/>
                      </a:moveTo>
                      <a:lnTo>
                        <a:pt x="1086" y="1"/>
                      </a:lnTo>
                      <a:cubicBezTo>
                        <a:pt x="557" y="48"/>
                        <a:pt x="0" y="1154"/>
                        <a:pt x="251" y="2115"/>
                      </a:cubicBezTo>
                      <a:cubicBezTo>
                        <a:pt x="488" y="3022"/>
                        <a:pt x="1205" y="3865"/>
                        <a:pt x="1516" y="3865"/>
                      </a:cubicBezTo>
                      <a:cubicBezTo>
                        <a:pt x="1535" y="3865"/>
                        <a:pt x="1553" y="3862"/>
                        <a:pt x="1568" y="3855"/>
                      </a:cubicBezTo>
                      <a:cubicBezTo>
                        <a:pt x="1842" y="3744"/>
                        <a:pt x="1440" y="3739"/>
                        <a:pt x="888" y="1612"/>
                      </a:cubicBezTo>
                      <a:cubicBezTo>
                        <a:pt x="644" y="671"/>
                        <a:pt x="1086" y="1"/>
                        <a:pt x="1086" y="1"/>
                      </a:cubicBezTo>
                      <a:close/>
                    </a:path>
                  </a:pathLst>
                </a:custGeom>
                <a:solidFill>
                  <a:srgbClr val="23455E"/>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67" name="Google Shape;267;p27"/>
                <p:cNvSpPr/>
                <p:nvPr/>
              </p:nvSpPr>
              <p:spPr>
                <a:xfrm>
                  <a:off x="3086800" y="1925225"/>
                  <a:ext cx="267025" cy="65875"/>
                </a:xfrm>
                <a:custGeom>
                  <a:avLst/>
                  <a:gdLst/>
                  <a:ahLst/>
                  <a:cxnLst/>
                  <a:rect l="l" t="t" r="r" b="b"/>
                  <a:pathLst>
                    <a:path w="10681" h="2635" extrusionOk="0">
                      <a:moveTo>
                        <a:pt x="10610" y="1"/>
                      </a:moveTo>
                      <a:cubicBezTo>
                        <a:pt x="10609" y="1"/>
                        <a:pt x="10609" y="1"/>
                        <a:pt x="10609" y="1"/>
                      </a:cubicBezTo>
                      <a:cubicBezTo>
                        <a:pt x="10581" y="1"/>
                        <a:pt x="7845" y="52"/>
                        <a:pt x="6319" y="886"/>
                      </a:cubicBezTo>
                      <a:cubicBezTo>
                        <a:pt x="5663" y="1244"/>
                        <a:pt x="5346" y="1636"/>
                        <a:pt x="5091" y="1950"/>
                      </a:cubicBezTo>
                      <a:cubicBezTo>
                        <a:pt x="4812" y="2296"/>
                        <a:pt x="4622" y="2530"/>
                        <a:pt x="4151" y="2530"/>
                      </a:cubicBezTo>
                      <a:cubicBezTo>
                        <a:pt x="4039" y="2530"/>
                        <a:pt x="3911" y="2516"/>
                        <a:pt x="3762" y="2488"/>
                      </a:cubicBezTo>
                      <a:cubicBezTo>
                        <a:pt x="3244" y="2390"/>
                        <a:pt x="2735" y="2179"/>
                        <a:pt x="2244" y="1974"/>
                      </a:cubicBezTo>
                      <a:cubicBezTo>
                        <a:pt x="1663" y="1734"/>
                        <a:pt x="1106" y="1502"/>
                        <a:pt x="611" y="1502"/>
                      </a:cubicBezTo>
                      <a:cubicBezTo>
                        <a:pt x="415" y="1502"/>
                        <a:pt x="228" y="1538"/>
                        <a:pt x="54" y="1625"/>
                      </a:cubicBezTo>
                      <a:cubicBezTo>
                        <a:pt x="1" y="1653"/>
                        <a:pt x="28" y="1725"/>
                        <a:pt x="77" y="1725"/>
                      </a:cubicBezTo>
                      <a:cubicBezTo>
                        <a:pt x="85" y="1725"/>
                        <a:pt x="93" y="1723"/>
                        <a:pt x="101" y="1720"/>
                      </a:cubicBezTo>
                      <a:cubicBezTo>
                        <a:pt x="258" y="1641"/>
                        <a:pt x="428" y="1608"/>
                        <a:pt x="609" y="1608"/>
                      </a:cubicBezTo>
                      <a:cubicBezTo>
                        <a:pt x="1084" y="1608"/>
                        <a:pt x="1633" y="1836"/>
                        <a:pt x="2204" y="2072"/>
                      </a:cubicBezTo>
                      <a:cubicBezTo>
                        <a:pt x="2700" y="2278"/>
                        <a:pt x="3212" y="2491"/>
                        <a:pt x="3742" y="2592"/>
                      </a:cubicBezTo>
                      <a:cubicBezTo>
                        <a:pt x="3879" y="2620"/>
                        <a:pt x="4019" y="2633"/>
                        <a:pt x="4159" y="2635"/>
                      </a:cubicBezTo>
                      <a:cubicBezTo>
                        <a:pt x="4677" y="2631"/>
                        <a:pt x="4893" y="2362"/>
                        <a:pt x="5173" y="2017"/>
                      </a:cubicBezTo>
                      <a:cubicBezTo>
                        <a:pt x="5422" y="1709"/>
                        <a:pt x="5732" y="1325"/>
                        <a:pt x="6370" y="978"/>
                      </a:cubicBezTo>
                      <a:cubicBezTo>
                        <a:pt x="7871" y="158"/>
                        <a:pt x="10582" y="107"/>
                        <a:pt x="10610" y="106"/>
                      </a:cubicBezTo>
                      <a:cubicBezTo>
                        <a:pt x="10680" y="106"/>
                        <a:pt x="10679" y="1"/>
                        <a:pt x="10610"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68" name="Google Shape;268;p27"/>
              <p:cNvGrpSpPr/>
              <p:nvPr/>
            </p:nvGrpSpPr>
            <p:grpSpPr>
              <a:xfrm>
                <a:off x="1439856" y="2761984"/>
                <a:ext cx="1403854" cy="2599920"/>
                <a:chOff x="2176900" y="3615925"/>
                <a:chExt cx="1004475" cy="1860275"/>
              </a:xfrm>
            </p:grpSpPr>
            <p:sp>
              <p:nvSpPr>
                <p:cNvPr id="269" name="Google Shape;269;p27"/>
                <p:cNvSpPr/>
                <p:nvPr/>
              </p:nvSpPr>
              <p:spPr>
                <a:xfrm>
                  <a:off x="2487025" y="5434025"/>
                  <a:ext cx="631950" cy="42175"/>
                </a:xfrm>
                <a:custGeom>
                  <a:avLst/>
                  <a:gdLst/>
                  <a:ahLst/>
                  <a:cxnLst/>
                  <a:rect l="l" t="t" r="r" b="b"/>
                  <a:pathLst>
                    <a:path w="25278" h="1687" extrusionOk="0">
                      <a:moveTo>
                        <a:pt x="750" y="0"/>
                      </a:moveTo>
                      <a:cubicBezTo>
                        <a:pt x="335" y="0"/>
                        <a:pt x="0" y="335"/>
                        <a:pt x="0" y="749"/>
                      </a:cubicBezTo>
                      <a:lnTo>
                        <a:pt x="0" y="937"/>
                      </a:lnTo>
                      <a:cubicBezTo>
                        <a:pt x="0" y="1352"/>
                        <a:pt x="335" y="1686"/>
                        <a:pt x="750" y="1686"/>
                      </a:cubicBezTo>
                      <a:lnTo>
                        <a:pt x="24527" y="1686"/>
                      </a:lnTo>
                      <a:cubicBezTo>
                        <a:pt x="24943" y="1686"/>
                        <a:pt x="25277" y="1352"/>
                        <a:pt x="25277" y="937"/>
                      </a:cubicBezTo>
                      <a:lnTo>
                        <a:pt x="25277" y="749"/>
                      </a:lnTo>
                      <a:cubicBezTo>
                        <a:pt x="25277" y="335"/>
                        <a:pt x="24943" y="0"/>
                        <a:pt x="24527" y="0"/>
                      </a:cubicBezTo>
                      <a:close/>
                    </a:path>
                  </a:pathLst>
                </a:custGeom>
                <a:solidFill>
                  <a:srgbClr val="CFDEE6"/>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0" name="Google Shape;270;p27"/>
                <p:cNvSpPr/>
                <p:nvPr/>
              </p:nvSpPr>
              <p:spPr>
                <a:xfrm>
                  <a:off x="2523375" y="4855400"/>
                  <a:ext cx="145550" cy="186700"/>
                </a:xfrm>
                <a:custGeom>
                  <a:avLst/>
                  <a:gdLst/>
                  <a:ahLst/>
                  <a:cxnLst/>
                  <a:rect l="l" t="t" r="r" b="b"/>
                  <a:pathLst>
                    <a:path w="5822" h="7468" extrusionOk="0">
                      <a:moveTo>
                        <a:pt x="5231" y="0"/>
                      </a:moveTo>
                      <a:cubicBezTo>
                        <a:pt x="5166" y="0"/>
                        <a:pt x="5097" y="40"/>
                        <a:pt x="5074" y="108"/>
                      </a:cubicBezTo>
                      <a:cubicBezTo>
                        <a:pt x="4284" y="2498"/>
                        <a:pt x="4882" y="5309"/>
                        <a:pt x="5251" y="6623"/>
                      </a:cubicBezTo>
                      <a:cubicBezTo>
                        <a:pt x="3459" y="4878"/>
                        <a:pt x="324" y="4607"/>
                        <a:pt x="179" y="4597"/>
                      </a:cubicBezTo>
                      <a:cubicBezTo>
                        <a:pt x="174" y="4597"/>
                        <a:pt x="169" y="4596"/>
                        <a:pt x="164" y="4596"/>
                      </a:cubicBezTo>
                      <a:cubicBezTo>
                        <a:pt x="83" y="4596"/>
                        <a:pt x="13" y="4659"/>
                        <a:pt x="7" y="4742"/>
                      </a:cubicBezTo>
                      <a:cubicBezTo>
                        <a:pt x="0" y="4830"/>
                        <a:pt x="66" y="4906"/>
                        <a:pt x="154" y="4914"/>
                      </a:cubicBezTo>
                      <a:cubicBezTo>
                        <a:pt x="190" y="4917"/>
                        <a:pt x="3972" y="5243"/>
                        <a:pt x="5503" y="7400"/>
                      </a:cubicBezTo>
                      <a:cubicBezTo>
                        <a:pt x="5524" y="7429"/>
                        <a:pt x="5554" y="7450"/>
                        <a:pt x="5588" y="7460"/>
                      </a:cubicBezTo>
                      <a:lnTo>
                        <a:pt x="5588" y="7462"/>
                      </a:lnTo>
                      <a:cubicBezTo>
                        <a:pt x="5603" y="7466"/>
                        <a:pt x="5618" y="7468"/>
                        <a:pt x="5633" y="7468"/>
                      </a:cubicBezTo>
                      <a:cubicBezTo>
                        <a:pt x="5738" y="7468"/>
                        <a:pt x="5822" y="7362"/>
                        <a:pt x="5782" y="7255"/>
                      </a:cubicBezTo>
                      <a:cubicBezTo>
                        <a:pt x="5768" y="7214"/>
                        <a:pt x="4361" y="3274"/>
                        <a:pt x="5376" y="207"/>
                      </a:cubicBezTo>
                      <a:cubicBezTo>
                        <a:pt x="5403" y="123"/>
                        <a:pt x="5359" y="34"/>
                        <a:pt x="5275" y="7"/>
                      </a:cubicBezTo>
                      <a:cubicBezTo>
                        <a:pt x="5261" y="2"/>
                        <a:pt x="5246" y="0"/>
                        <a:pt x="5231"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1" name="Google Shape;271;p27"/>
                <p:cNvSpPr/>
                <p:nvPr/>
              </p:nvSpPr>
              <p:spPr>
                <a:xfrm>
                  <a:off x="2551950" y="4165425"/>
                  <a:ext cx="240425" cy="303775"/>
                </a:xfrm>
                <a:custGeom>
                  <a:avLst/>
                  <a:gdLst/>
                  <a:ahLst/>
                  <a:cxnLst/>
                  <a:rect l="l" t="t" r="r" b="b"/>
                  <a:pathLst>
                    <a:path w="9617" h="12151" extrusionOk="0">
                      <a:moveTo>
                        <a:pt x="8098" y="1"/>
                      </a:moveTo>
                      <a:cubicBezTo>
                        <a:pt x="5505" y="1"/>
                        <a:pt x="1" y="1649"/>
                        <a:pt x="1" y="1649"/>
                      </a:cubicBezTo>
                      <a:cubicBezTo>
                        <a:pt x="1" y="1649"/>
                        <a:pt x="536" y="9077"/>
                        <a:pt x="1" y="12026"/>
                      </a:cubicBezTo>
                      <a:cubicBezTo>
                        <a:pt x="1" y="12026"/>
                        <a:pt x="3709" y="12151"/>
                        <a:pt x="6499" y="12151"/>
                      </a:cubicBezTo>
                      <a:cubicBezTo>
                        <a:pt x="7894" y="12151"/>
                        <a:pt x="9059" y="12120"/>
                        <a:pt x="9416" y="12026"/>
                      </a:cubicBezTo>
                      <a:cubicBezTo>
                        <a:pt x="9416" y="12026"/>
                        <a:pt x="9616" y="2132"/>
                        <a:pt x="9416" y="511"/>
                      </a:cubicBezTo>
                      <a:cubicBezTo>
                        <a:pt x="9370" y="143"/>
                        <a:pt x="8860" y="1"/>
                        <a:pt x="8098"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2" name="Google Shape;272;p27"/>
                <p:cNvSpPr/>
                <p:nvPr/>
              </p:nvSpPr>
              <p:spPr>
                <a:xfrm>
                  <a:off x="2722150" y="3811375"/>
                  <a:ext cx="459225" cy="390400"/>
                </a:xfrm>
                <a:custGeom>
                  <a:avLst/>
                  <a:gdLst/>
                  <a:ahLst/>
                  <a:cxnLst/>
                  <a:rect l="l" t="t" r="r" b="b"/>
                  <a:pathLst>
                    <a:path w="18369" h="15616" extrusionOk="0">
                      <a:moveTo>
                        <a:pt x="3114" y="1"/>
                      </a:moveTo>
                      <a:cubicBezTo>
                        <a:pt x="1054" y="1"/>
                        <a:pt x="0" y="1115"/>
                        <a:pt x="1153" y="1115"/>
                      </a:cubicBezTo>
                      <a:cubicBezTo>
                        <a:pt x="1244" y="1115"/>
                        <a:pt x="1348" y="1108"/>
                        <a:pt x="1467" y="1093"/>
                      </a:cubicBezTo>
                      <a:cubicBezTo>
                        <a:pt x="1612" y="1075"/>
                        <a:pt x="1761" y="1066"/>
                        <a:pt x="1915" y="1066"/>
                      </a:cubicBezTo>
                      <a:cubicBezTo>
                        <a:pt x="6223" y="1066"/>
                        <a:pt x="13692" y="7987"/>
                        <a:pt x="10855" y="10213"/>
                      </a:cubicBezTo>
                      <a:cubicBezTo>
                        <a:pt x="10368" y="10595"/>
                        <a:pt x="9821" y="10754"/>
                        <a:pt x="9246" y="10754"/>
                      </a:cubicBezTo>
                      <a:cubicBezTo>
                        <a:pt x="6373" y="10754"/>
                        <a:pt x="2773" y="6794"/>
                        <a:pt x="2185" y="6794"/>
                      </a:cubicBezTo>
                      <a:cubicBezTo>
                        <a:pt x="2180" y="6794"/>
                        <a:pt x="2175" y="6794"/>
                        <a:pt x="2170" y="6795"/>
                      </a:cubicBezTo>
                      <a:cubicBezTo>
                        <a:pt x="1524" y="6880"/>
                        <a:pt x="1682" y="10117"/>
                        <a:pt x="1682" y="10117"/>
                      </a:cubicBezTo>
                      <a:cubicBezTo>
                        <a:pt x="1682" y="10117"/>
                        <a:pt x="5181" y="15616"/>
                        <a:pt x="9352" y="15616"/>
                      </a:cubicBezTo>
                      <a:cubicBezTo>
                        <a:pt x="10490" y="15616"/>
                        <a:pt x="11679" y="15206"/>
                        <a:pt x="12859" y="14163"/>
                      </a:cubicBezTo>
                      <a:cubicBezTo>
                        <a:pt x="18369" y="9299"/>
                        <a:pt x="8524" y="659"/>
                        <a:pt x="3898" y="53"/>
                      </a:cubicBezTo>
                      <a:cubicBezTo>
                        <a:pt x="3624" y="17"/>
                        <a:pt x="3362" y="1"/>
                        <a:pt x="3114"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3" name="Google Shape;273;p27"/>
                <p:cNvSpPr/>
                <p:nvPr/>
              </p:nvSpPr>
              <p:spPr>
                <a:xfrm>
                  <a:off x="2393050" y="3615925"/>
                  <a:ext cx="376550" cy="334375"/>
                </a:xfrm>
                <a:custGeom>
                  <a:avLst/>
                  <a:gdLst/>
                  <a:ahLst/>
                  <a:cxnLst/>
                  <a:rect l="l" t="t" r="r" b="b"/>
                  <a:pathLst>
                    <a:path w="15062" h="13375" extrusionOk="0">
                      <a:moveTo>
                        <a:pt x="9539" y="0"/>
                      </a:moveTo>
                      <a:cubicBezTo>
                        <a:pt x="5857" y="0"/>
                        <a:pt x="3510" y="1457"/>
                        <a:pt x="3033" y="3691"/>
                      </a:cubicBezTo>
                      <a:cubicBezTo>
                        <a:pt x="2507" y="6155"/>
                        <a:pt x="0" y="6180"/>
                        <a:pt x="12" y="7640"/>
                      </a:cubicBezTo>
                      <a:cubicBezTo>
                        <a:pt x="23" y="8932"/>
                        <a:pt x="1043" y="10253"/>
                        <a:pt x="2459" y="10253"/>
                      </a:cubicBezTo>
                      <a:cubicBezTo>
                        <a:pt x="2644" y="10253"/>
                        <a:pt x="2836" y="10231"/>
                        <a:pt x="3033" y="10183"/>
                      </a:cubicBezTo>
                      <a:cubicBezTo>
                        <a:pt x="3033" y="10183"/>
                        <a:pt x="3914" y="12266"/>
                        <a:pt x="5217" y="12464"/>
                      </a:cubicBezTo>
                      <a:cubicBezTo>
                        <a:pt x="5287" y="12474"/>
                        <a:pt x="5355" y="12479"/>
                        <a:pt x="5420" y="12479"/>
                      </a:cubicBezTo>
                      <a:cubicBezTo>
                        <a:pt x="6182" y="12479"/>
                        <a:pt x="6604" y="11805"/>
                        <a:pt x="7120" y="11805"/>
                      </a:cubicBezTo>
                      <a:cubicBezTo>
                        <a:pt x="7375" y="11805"/>
                        <a:pt x="7654" y="11970"/>
                        <a:pt x="8009" y="12464"/>
                      </a:cubicBezTo>
                      <a:cubicBezTo>
                        <a:pt x="8488" y="13130"/>
                        <a:pt x="9129" y="13375"/>
                        <a:pt x="9775" y="13375"/>
                      </a:cubicBezTo>
                      <a:cubicBezTo>
                        <a:pt x="10655" y="13375"/>
                        <a:pt x="11543" y="12920"/>
                        <a:pt x="12034" y="12464"/>
                      </a:cubicBezTo>
                      <a:cubicBezTo>
                        <a:pt x="12885" y="11672"/>
                        <a:pt x="15061" y="382"/>
                        <a:pt x="10708" y="46"/>
                      </a:cubicBezTo>
                      <a:cubicBezTo>
                        <a:pt x="10305" y="15"/>
                        <a:pt x="9915" y="0"/>
                        <a:pt x="9539" y="0"/>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4" name="Google Shape;274;p27"/>
                <p:cNvSpPr/>
                <p:nvPr/>
              </p:nvSpPr>
              <p:spPr>
                <a:xfrm>
                  <a:off x="2578025" y="3728975"/>
                  <a:ext cx="102150" cy="267850"/>
                </a:xfrm>
                <a:custGeom>
                  <a:avLst/>
                  <a:gdLst/>
                  <a:ahLst/>
                  <a:cxnLst/>
                  <a:rect l="l" t="t" r="r" b="b"/>
                  <a:pathLst>
                    <a:path w="4086" h="10714" extrusionOk="0">
                      <a:moveTo>
                        <a:pt x="0" y="0"/>
                      </a:moveTo>
                      <a:lnTo>
                        <a:pt x="0" y="10714"/>
                      </a:lnTo>
                      <a:lnTo>
                        <a:pt x="3887" y="10040"/>
                      </a:lnTo>
                      <a:cubicBezTo>
                        <a:pt x="3887" y="10040"/>
                        <a:pt x="3374" y="5578"/>
                        <a:pt x="3793" y="3544"/>
                      </a:cubicBezTo>
                      <a:cubicBezTo>
                        <a:pt x="4085" y="2131"/>
                        <a:pt x="0" y="0"/>
                        <a:pt x="0" y="0"/>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5" name="Google Shape;275;p27"/>
                <p:cNvSpPr/>
                <p:nvPr/>
              </p:nvSpPr>
              <p:spPr>
                <a:xfrm>
                  <a:off x="2537325" y="3637975"/>
                  <a:ext cx="218575" cy="220150"/>
                </a:xfrm>
                <a:custGeom>
                  <a:avLst/>
                  <a:gdLst/>
                  <a:ahLst/>
                  <a:cxnLst/>
                  <a:rect l="l" t="t" r="r" b="b"/>
                  <a:pathLst>
                    <a:path w="8743" h="8806" extrusionOk="0">
                      <a:moveTo>
                        <a:pt x="4384" y="1"/>
                      </a:moveTo>
                      <a:cubicBezTo>
                        <a:pt x="2836" y="1"/>
                        <a:pt x="251" y="1311"/>
                        <a:pt x="139" y="2534"/>
                      </a:cubicBezTo>
                      <a:cubicBezTo>
                        <a:pt x="0" y="4038"/>
                        <a:pt x="3075" y="8805"/>
                        <a:pt x="5092" y="8805"/>
                      </a:cubicBezTo>
                      <a:cubicBezTo>
                        <a:pt x="5312" y="8805"/>
                        <a:pt x="5519" y="8749"/>
                        <a:pt x="5708" y="8625"/>
                      </a:cubicBezTo>
                      <a:cubicBezTo>
                        <a:pt x="8742" y="6642"/>
                        <a:pt x="5492" y="588"/>
                        <a:pt x="5492" y="588"/>
                      </a:cubicBezTo>
                      <a:cubicBezTo>
                        <a:pt x="5373" y="174"/>
                        <a:pt x="4947" y="1"/>
                        <a:pt x="4384"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6" name="Google Shape;276;p27"/>
                <p:cNvSpPr/>
                <p:nvPr/>
              </p:nvSpPr>
              <p:spPr>
                <a:xfrm>
                  <a:off x="2534750" y="3749400"/>
                  <a:ext cx="57850" cy="50350"/>
                </a:xfrm>
                <a:custGeom>
                  <a:avLst/>
                  <a:gdLst/>
                  <a:ahLst/>
                  <a:cxnLst/>
                  <a:rect l="l" t="t" r="r" b="b"/>
                  <a:pathLst>
                    <a:path w="2314" h="2014" extrusionOk="0">
                      <a:moveTo>
                        <a:pt x="512" y="1"/>
                      </a:moveTo>
                      <a:cubicBezTo>
                        <a:pt x="358" y="1"/>
                        <a:pt x="234" y="85"/>
                        <a:pt x="179" y="311"/>
                      </a:cubicBezTo>
                      <a:cubicBezTo>
                        <a:pt x="0" y="1045"/>
                        <a:pt x="1057" y="2014"/>
                        <a:pt x="1639" y="2014"/>
                      </a:cubicBezTo>
                      <a:cubicBezTo>
                        <a:pt x="1746" y="2014"/>
                        <a:pt x="1837" y="1981"/>
                        <a:pt x="1901" y="1908"/>
                      </a:cubicBezTo>
                      <a:cubicBezTo>
                        <a:pt x="2313" y="1436"/>
                        <a:pt x="1620" y="676"/>
                        <a:pt x="1620" y="676"/>
                      </a:cubicBezTo>
                      <a:cubicBezTo>
                        <a:pt x="1620" y="676"/>
                        <a:pt x="948" y="1"/>
                        <a:pt x="512"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7" name="Google Shape;277;p27"/>
                <p:cNvSpPr/>
                <p:nvPr/>
              </p:nvSpPr>
              <p:spPr>
                <a:xfrm>
                  <a:off x="2485025" y="3635300"/>
                  <a:ext cx="188900" cy="124150"/>
                </a:xfrm>
                <a:custGeom>
                  <a:avLst/>
                  <a:gdLst/>
                  <a:ahLst/>
                  <a:cxnLst/>
                  <a:rect l="l" t="t" r="r" b="b"/>
                  <a:pathLst>
                    <a:path w="7556" h="4966" extrusionOk="0">
                      <a:moveTo>
                        <a:pt x="7396" y="168"/>
                      </a:moveTo>
                      <a:cubicBezTo>
                        <a:pt x="7449" y="177"/>
                        <a:pt x="7502" y="185"/>
                        <a:pt x="7555" y="194"/>
                      </a:cubicBezTo>
                      <a:cubicBezTo>
                        <a:pt x="7555" y="194"/>
                        <a:pt x="7497" y="180"/>
                        <a:pt x="7396" y="168"/>
                      </a:cubicBezTo>
                      <a:close/>
                      <a:moveTo>
                        <a:pt x="5449" y="1"/>
                      </a:moveTo>
                      <a:cubicBezTo>
                        <a:pt x="1" y="1"/>
                        <a:pt x="1170" y="4727"/>
                        <a:pt x="1170" y="4727"/>
                      </a:cubicBezTo>
                      <a:cubicBezTo>
                        <a:pt x="1170" y="4727"/>
                        <a:pt x="1717" y="4966"/>
                        <a:pt x="2386" y="4966"/>
                      </a:cubicBezTo>
                      <a:cubicBezTo>
                        <a:pt x="3258" y="4966"/>
                        <a:pt x="4336" y="4560"/>
                        <a:pt x="4678" y="2693"/>
                      </a:cubicBezTo>
                      <a:cubicBezTo>
                        <a:pt x="5090" y="455"/>
                        <a:pt x="6436" y="153"/>
                        <a:pt x="7131" y="153"/>
                      </a:cubicBezTo>
                      <a:cubicBezTo>
                        <a:pt x="7236" y="153"/>
                        <a:pt x="7326" y="160"/>
                        <a:pt x="7396" y="168"/>
                      </a:cubicBezTo>
                      <a:lnTo>
                        <a:pt x="7396" y="168"/>
                      </a:lnTo>
                      <a:cubicBezTo>
                        <a:pt x="6668" y="53"/>
                        <a:pt x="6022" y="1"/>
                        <a:pt x="5449"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8" name="Google Shape;278;p27"/>
                <p:cNvSpPr/>
                <p:nvPr/>
              </p:nvSpPr>
              <p:spPr>
                <a:xfrm>
                  <a:off x="2580750" y="3814075"/>
                  <a:ext cx="90800" cy="112825"/>
                </a:xfrm>
                <a:custGeom>
                  <a:avLst/>
                  <a:gdLst/>
                  <a:ahLst/>
                  <a:cxnLst/>
                  <a:rect l="l" t="t" r="r" b="b"/>
                  <a:pathLst>
                    <a:path w="3632" h="4513" extrusionOk="0">
                      <a:moveTo>
                        <a:pt x="170" y="1"/>
                      </a:moveTo>
                      <a:cubicBezTo>
                        <a:pt x="0" y="1"/>
                        <a:pt x="350" y="1935"/>
                        <a:pt x="1331" y="2891"/>
                      </a:cubicBezTo>
                      <a:cubicBezTo>
                        <a:pt x="2461" y="3992"/>
                        <a:pt x="3632" y="4513"/>
                        <a:pt x="3632" y="4513"/>
                      </a:cubicBezTo>
                      <a:cubicBezTo>
                        <a:pt x="3632" y="4513"/>
                        <a:pt x="3418" y="2470"/>
                        <a:pt x="3537" y="1766"/>
                      </a:cubicBezTo>
                      <a:lnTo>
                        <a:pt x="3537" y="1766"/>
                      </a:lnTo>
                      <a:cubicBezTo>
                        <a:pt x="3537" y="1766"/>
                        <a:pt x="3481" y="1771"/>
                        <a:pt x="3383" y="1771"/>
                      </a:cubicBezTo>
                      <a:cubicBezTo>
                        <a:pt x="2888" y="1771"/>
                        <a:pt x="1315" y="1639"/>
                        <a:pt x="232" y="55"/>
                      </a:cubicBezTo>
                      <a:cubicBezTo>
                        <a:pt x="207" y="18"/>
                        <a:pt x="186" y="1"/>
                        <a:pt x="170" y="1"/>
                      </a:cubicBezTo>
                      <a:close/>
                    </a:path>
                  </a:pathLst>
                </a:custGeom>
                <a:solidFill>
                  <a:srgbClr val="AC543E"/>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79" name="Google Shape;279;p27"/>
                <p:cNvSpPr/>
                <p:nvPr/>
              </p:nvSpPr>
              <p:spPr>
                <a:xfrm>
                  <a:off x="2537825" y="3638175"/>
                  <a:ext cx="133800" cy="121150"/>
                </a:xfrm>
                <a:custGeom>
                  <a:avLst/>
                  <a:gdLst/>
                  <a:ahLst/>
                  <a:cxnLst/>
                  <a:rect l="l" t="t" r="r" b="b"/>
                  <a:pathLst>
                    <a:path w="5352" h="4846" extrusionOk="0">
                      <a:moveTo>
                        <a:pt x="5274" y="1"/>
                      </a:moveTo>
                      <a:cubicBezTo>
                        <a:pt x="5168" y="1"/>
                        <a:pt x="4274" y="43"/>
                        <a:pt x="3493" y="1449"/>
                      </a:cubicBezTo>
                      <a:cubicBezTo>
                        <a:pt x="3302" y="1794"/>
                        <a:pt x="3160" y="2181"/>
                        <a:pt x="3021" y="2556"/>
                      </a:cubicBezTo>
                      <a:cubicBezTo>
                        <a:pt x="2609" y="3677"/>
                        <a:pt x="2218" y="4741"/>
                        <a:pt x="594" y="4741"/>
                      </a:cubicBezTo>
                      <a:cubicBezTo>
                        <a:pt x="430" y="4741"/>
                        <a:pt x="254" y="4730"/>
                        <a:pt x="64" y="4708"/>
                      </a:cubicBezTo>
                      <a:cubicBezTo>
                        <a:pt x="61" y="4707"/>
                        <a:pt x="58" y="4707"/>
                        <a:pt x="55" y="4707"/>
                      </a:cubicBezTo>
                      <a:cubicBezTo>
                        <a:pt x="28" y="4707"/>
                        <a:pt x="7" y="4727"/>
                        <a:pt x="5" y="4753"/>
                      </a:cubicBezTo>
                      <a:cubicBezTo>
                        <a:pt x="1" y="4782"/>
                        <a:pt x="22" y="4810"/>
                        <a:pt x="50" y="4812"/>
                      </a:cubicBezTo>
                      <a:cubicBezTo>
                        <a:pt x="229" y="4835"/>
                        <a:pt x="408" y="4845"/>
                        <a:pt x="588" y="4845"/>
                      </a:cubicBezTo>
                      <a:cubicBezTo>
                        <a:pt x="2291" y="4845"/>
                        <a:pt x="2712" y="3702"/>
                        <a:pt x="3121" y="2593"/>
                      </a:cubicBezTo>
                      <a:cubicBezTo>
                        <a:pt x="3259" y="2222"/>
                        <a:pt x="3399" y="1839"/>
                        <a:pt x="3586" y="1501"/>
                      </a:cubicBezTo>
                      <a:cubicBezTo>
                        <a:pt x="4348" y="127"/>
                        <a:pt x="5232" y="107"/>
                        <a:pt x="5278" y="107"/>
                      </a:cubicBezTo>
                      <a:lnTo>
                        <a:pt x="5282" y="107"/>
                      </a:lnTo>
                      <a:cubicBezTo>
                        <a:pt x="5349" y="104"/>
                        <a:pt x="5351" y="6"/>
                        <a:pt x="5283" y="1"/>
                      </a:cubicBezTo>
                      <a:cubicBezTo>
                        <a:pt x="5281" y="1"/>
                        <a:pt x="5278" y="1"/>
                        <a:pt x="5274"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0" name="Google Shape;280;p27"/>
                <p:cNvSpPr/>
                <p:nvPr/>
              </p:nvSpPr>
              <p:spPr>
                <a:xfrm>
                  <a:off x="2457200" y="3973775"/>
                  <a:ext cx="372375" cy="329225"/>
                </a:xfrm>
                <a:custGeom>
                  <a:avLst/>
                  <a:gdLst/>
                  <a:ahLst/>
                  <a:cxnLst/>
                  <a:rect l="l" t="t" r="r" b="b"/>
                  <a:pathLst>
                    <a:path w="14895" h="13169" extrusionOk="0">
                      <a:moveTo>
                        <a:pt x="10466" y="1"/>
                      </a:moveTo>
                      <a:cubicBezTo>
                        <a:pt x="7186" y="1"/>
                        <a:pt x="2178" y="922"/>
                        <a:pt x="2178" y="922"/>
                      </a:cubicBezTo>
                      <a:cubicBezTo>
                        <a:pt x="0" y="2113"/>
                        <a:pt x="3261" y="13169"/>
                        <a:pt x="3261" y="13169"/>
                      </a:cubicBezTo>
                      <a:lnTo>
                        <a:pt x="13699" y="11488"/>
                      </a:lnTo>
                      <a:cubicBezTo>
                        <a:pt x="13699" y="11488"/>
                        <a:pt x="14895" y="1231"/>
                        <a:pt x="12768" y="299"/>
                      </a:cubicBezTo>
                      <a:cubicBezTo>
                        <a:pt x="12277" y="83"/>
                        <a:pt x="11449" y="1"/>
                        <a:pt x="10466"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1" name="Google Shape;281;p27"/>
                <p:cNvSpPr/>
                <p:nvPr/>
              </p:nvSpPr>
              <p:spPr>
                <a:xfrm>
                  <a:off x="2505375" y="4059125"/>
                  <a:ext cx="359475" cy="295075"/>
                </a:xfrm>
                <a:custGeom>
                  <a:avLst/>
                  <a:gdLst/>
                  <a:ahLst/>
                  <a:cxnLst/>
                  <a:rect l="l" t="t" r="r" b="b"/>
                  <a:pathLst>
                    <a:path w="14379" h="11803" extrusionOk="0">
                      <a:moveTo>
                        <a:pt x="9175" y="0"/>
                      </a:moveTo>
                      <a:cubicBezTo>
                        <a:pt x="1997" y="0"/>
                        <a:pt x="1" y="4205"/>
                        <a:pt x="1" y="4205"/>
                      </a:cubicBezTo>
                      <a:cubicBezTo>
                        <a:pt x="100" y="5752"/>
                        <a:pt x="949" y="11803"/>
                        <a:pt x="949" y="11803"/>
                      </a:cubicBezTo>
                      <a:lnTo>
                        <a:pt x="13400" y="11484"/>
                      </a:lnTo>
                      <a:cubicBezTo>
                        <a:pt x="13400" y="11484"/>
                        <a:pt x="14378" y="413"/>
                        <a:pt x="11137" y="98"/>
                      </a:cubicBezTo>
                      <a:cubicBezTo>
                        <a:pt x="10444" y="31"/>
                        <a:pt x="9790" y="0"/>
                        <a:pt x="9175" y="0"/>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2" name="Google Shape;282;p27"/>
                <p:cNvSpPr/>
                <p:nvPr/>
              </p:nvSpPr>
              <p:spPr>
                <a:xfrm>
                  <a:off x="2547500" y="4459000"/>
                  <a:ext cx="521950" cy="992125"/>
                </a:xfrm>
                <a:custGeom>
                  <a:avLst/>
                  <a:gdLst/>
                  <a:ahLst/>
                  <a:cxnLst/>
                  <a:rect l="l" t="t" r="r" b="b"/>
                  <a:pathLst>
                    <a:path w="20878" h="39685" extrusionOk="0">
                      <a:moveTo>
                        <a:pt x="180" y="283"/>
                      </a:moveTo>
                      <a:lnTo>
                        <a:pt x="180" y="283"/>
                      </a:lnTo>
                      <a:cubicBezTo>
                        <a:pt x="180" y="283"/>
                        <a:pt x="180" y="283"/>
                        <a:pt x="180" y="283"/>
                      </a:cubicBezTo>
                      <a:lnTo>
                        <a:pt x="180" y="283"/>
                      </a:lnTo>
                      <a:cubicBezTo>
                        <a:pt x="180" y="283"/>
                        <a:pt x="180" y="283"/>
                        <a:pt x="180" y="283"/>
                      </a:cubicBezTo>
                      <a:close/>
                      <a:moveTo>
                        <a:pt x="6083" y="1"/>
                      </a:moveTo>
                      <a:cubicBezTo>
                        <a:pt x="3298" y="1"/>
                        <a:pt x="189" y="283"/>
                        <a:pt x="180" y="283"/>
                      </a:cubicBezTo>
                      <a:cubicBezTo>
                        <a:pt x="180" y="283"/>
                        <a:pt x="180" y="283"/>
                        <a:pt x="180" y="283"/>
                      </a:cubicBezTo>
                      <a:lnTo>
                        <a:pt x="180" y="283"/>
                      </a:lnTo>
                      <a:cubicBezTo>
                        <a:pt x="0" y="4036"/>
                        <a:pt x="1171" y="37914"/>
                        <a:pt x="3399" y="38617"/>
                      </a:cubicBezTo>
                      <a:cubicBezTo>
                        <a:pt x="5628" y="39320"/>
                        <a:pt x="7979" y="39684"/>
                        <a:pt x="7979" y="39684"/>
                      </a:cubicBezTo>
                      <a:cubicBezTo>
                        <a:pt x="9849" y="39531"/>
                        <a:pt x="5208" y="38495"/>
                        <a:pt x="5208" y="38495"/>
                      </a:cubicBezTo>
                      <a:cubicBezTo>
                        <a:pt x="4309" y="31520"/>
                        <a:pt x="6557" y="6653"/>
                        <a:pt x="6557" y="6653"/>
                      </a:cubicBezTo>
                      <a:cubicBezTo>
                        <a:pt x="6557" y="6653"/>
                        <a:pt x="13192" y="15860"/>
                        <a:pt x="14815" y="19453"/>
                      </a:cubicBezTo>
                      <a:cubicBezTo>
                        <a:pt x="16438" y="23045"/>
                        <a:pt x="11909" y="39181"/>
                        <a:pt x="11909" y="39181"/>
                      </a:cubicBezTo>
                      <a:cubicBezTo>
                        <a:pt x="11909" y="39181"/>
                        <a:pt x="14157" y="39507"/>
                        <a:pt x="15528" y="39507"/>
                      </a:cubicBezTo>
                      <a:cubicBezTo>
                        <a:pt x="16006" y="39507"/>
                        <a:pt x="16378" y="39468"/>
                        <a:pt x="16510" y="39361"/>
                      </a:cubicBezTo>
                      <a:cubicBezTo>
                        <a:pt x="17020" y="38945"/>
                        <a:pt x="15161" y="39252"/>
                        <a:pt x="14314" y="38600"/>
                      </a:cubicBezTo>
                      <a:cubicBezTo>
                        <a:pt x="13466" y="37947"/>
                        <a:pt x="20877" y="23486"/>
                        <a:pt x="18971" y="17129"/>
                      </a:cubicBezTo>
                      <a:cubicBezTo>
                        <a:pt x="17063" y="10773"/>
                        <a:pt x="9594" y="284"/>
                        <a:pt x="9594" y="284"/>
                      </a:cubicBezTo>
                      <a:cubicBezTo>
                        <a:pt x="8792" y="71"/>
                        <a:pt x="7479" y="1"/>
                        <a:pt x="6083"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3" name="Google Shape;283;p27"/>
                <p:cNvSpPr/>
                <p:nvPr/>
              </p:nvSpPr>
              <p:spPr>
                <a:xfrm>
                  <a:off x="2436925" y="4466075"/>
                  <a:ext cx="615300" cy="817625"/>
                </a:xfrm>
                <a:custGeom>
                  <a:avLst/>
                  <a:gdLst/>
                  <a:ahLst/>
                  <a:cxnLst/>
                  <a:rect l="l" t="t" r="r" b="b"/>
                  <a:pathLst>
                    <a:path w="24612" h="32705" extrusionOk="0">
                      <a:moveTo>
                        <a:pt x="14017" y="1"/>
                      </a:moveTo>
                      <a:cubicBezTo>
                        <a:pt x="13504" y="194"/>
                        <a:pt x="12287" y="258"/>
                        <a:pt x="10892" y="258"/>
                      </a:cubicBezTo>
                      <a:cubicBezTo>
                        <a:pt x="8103" y="258"/>
                        <a:pt x="4602" y="1"/>
                        <a:pt x="4602" y="1"/>
                      </a:cubicBezTo>
                      <a:lnTo>
                        <a:pt x="4602" y="1"/>
                      </a:lnTo>
                      <a:cubicBezTo>
                        <a:pt x="1" y="4616"/>
                        <a:pt x="5645" y="31200"/>
                        <a:pt x="5645" y="31200"/>
                      </a:cubicBezTo>
                      <a:lnTo>
                        <a:pt x="10557" y="30919"/>
                      </a:lnTo>
                      <a:cubicBezTo>
                        <a:pt x="10220" y="28517"/>
                        <a:pt x="11278" y="7161"/>
                        <a:pt x="11278" y="7161"/>
                      </a:cubicBezTo>
                      <a:cubicBezTo>
                        <a:pt x="11278" y="7161"/>
                        <a:pt x="16785" y="15462"/>
                        <a:pt x="17778" y="17782"/>
                      </a:cubicBezTo>
                      <a:cubicBezTo>
                        <a:pt x="19160" y="21006"/>
                        <a:pt x="17143" y="31872"/>
                        <a:pt x="17143" y="31872"/>
                      </a:cubicBezTo>
                      <a:lnTo>
                        <a:pt x="21339" y="32704"/>
                      </a:lnTo>
                      <a:cubicBezTo>
                        <a:pt x="21339" y="32704"/>
                        <a:pt x="24612" y="22160"/>
                        <a:pt x="24241" y="17782"/>
                      </a:cubicBezTo>
                      <a:cubicBezTo>
                        <a:pt x="23869" y="13405"/>
                        <a:pt x="14017" y="1"/>
                        <a:pt x="14017"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4" name="Google Shape;284;p27"/>
                <p:cNvSpPr/>
                <p:nvPr/>
              </p:nvSpPr>
              <p:spPr>
                <a:xfrm>
                  <a:off x="2844375" y="5367750"/>
                  <a:ext cx="179025" cy="83950"/>
                </a:xfrm>
                <a:custGeom>
                  <a:avLst/>
                  <a:gdLst/>
                  <a:ahLst/>
                  <a:cxnLst/>
                  <a:rect l="l" t="t" r="r" b="b"/>
                  <a:pathLst>
                    <a:path w="7161" h="3358" extrusionOk="0">
                      <a:moveTo>
                        <a:pt x="870" y="0"/>
                      </a:moveTo>
                      <a:cubicBezTo>
                        <a:pt x="754" y="0"/>
                        <a:pt x="681" y="13"/>
                        <a:pt x="674" y="44"/>
                      </a:cubicBezTo>
                      <a:cubicBezTo>
                        <a:pt x="442" y="1121"/>
                        <a:pt x="0" y="2925"/>
                        <a:pt x="257" y="3181"/>
                      </a:cubicBezTo>
                      <a:cubicBezTo>
                        <a:pt x="379" y="3301"/>
                        <a:pt x="1419" y="3357"/>
                        <a:pt x="2603" y="3357"/>
                      </a:cubicBezTo>
                      <a:cubicBezTo>
                        <a:pt x="3925" y="3357"/>
                        <a:pt x="5425" y="3287"/>
                        <a:pt x="6025" y="3159"/>
                      </a:cubicBezTo>
                      <a:cubicBezTo>
                        <a:pt x="7160" y="2915"/>
                        <a:pt x="2426" y="2284"/>
                        <a:pt x="2633" y="1404"/>
                      </a:cubicBezTo>
                      <a:cubicBezTo>
                        <a:pt x="2698" y="1121"/>
                        <a:pt x="3089" y="311"/>
                        <a:pt x="3089" y="311"/>
                      </a:cubicBezTo>
                      <a:cubicBezTo>
                        <a:pt x="3089" y="311"/>
                        <a:pt x="1447" y="0"/>
                        <a:pt x="870"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5" name="Google Shape;285;p27"/>
                <p:cNvSpPr/>
                <p:nvPr/>
              </p:nvSpPr>
              <p:spPr>
                <a:xfrm>
                  <a:off x="2604550" y="5367725"/>
                  <a:ext cx="194250" cy="83400"/>
                </a:xfrm>
                <a:custGeom>
                  <a:avLst/>
                  <a:gdLst/>
                  <a:ahLst/>
                  <a:cxnLst/>
                  <a:rect l="l" t="t" r="r" b="b"/>
                  <a:pathLst>
                    <a:path w="7770" h="3336" extrusionOk="0">
                      <a:moveTo>
                        <a:pt x="2753" y="1"/>
                      </a:moveTo>
                      <a:cubicBezTo>
                        <a:pt x="2068" y="1"/>
                        <a:pt x="1" y="14"/>
                        <a:pt x="21" y="168"/>
                      </a:cubicBezTo>
                      <a:cubicBezTo>
                        <a:pt x="190" y="1572"/>
                        <a:pt x="72" y="2882"/>
                        <a:pt x="327" y="3136"/>
                      </a:cubicBezTo>
                      <a:cubicBezTo>
                        <a:pt x="461" y="3268"/>
                        <a:pt x="1845" y="3335"/>
                        <a:pt x="3305" y="3335"/>
                      </a:cubicBezTo>
                      <a:cubicBezTo>
                        <a:pt x="4662" y="3335"/>
                        <a:pt x="6085" y="3277"/>
                        <a:pt x="6633" y="3160"/>
                      </a:cubicBezTo>
                      <a:cubicBezTo>
                        <a:pt x="7769" y="2916"/>
                        <a:pt x="3219" y="2220"/>
                        <a:pt x="2918" y="1366"/>
                      </a:cubicBezTo>
                      <a:cubicBezTo>
                        <a:pt x="2778" y="972"/>
                        <a:pt x="2971" y="1"/>
                        <a:pt x="2971" y="1"/>
                      </a:cubicBezTo>
                      <a:cubicBezTo>
                        <a:pt x="2971" y="1"/>
                        <a:pt x="2889" y="1"/>
                        <a:pt x="2753"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6" name="Google Shape;286;p27"/>
                <p:cNvSpPr/>
                <p:nvPr/>
              </p:nvSpPr>
              <p:spPr>
                <a:xfrm>
                  <a:off x="2526300" y="3989200"/>
                  <a:ext cx="54200" cy="127575"/>
                </a:xfrm>
                <a:custGeom>
                  <a:avLst/>
                  <a:gdLst/>
                  <a:ahLst/>
                  <a:cxnLst/>
                  <a:rect l="l" t="t" r="r" b="b"/>
                  <a:pathLst>
                    <a:path w="2168" h="5103" extrusionOk="0">
                      <a:moveTo>
                        <a:pt x="559" y="0"/>
                      </a:moveTo>
                      <a:cubicBezTo>
                        <a:pt x="252" y="45"/>
                        <a:pt x="0" y="202"/>
                        <a:pt x="0" y="202"/>
                      </a:cubicBezTo>
                      <a:lnTo>
                        <a:pt x="1760" y="5102"/>
                      </a:lnTo>
                      <a:lnTo>
                        <a:pt x="2167" y="4840"/>
                      </a:lnTo>
                      <a:cubicBezTo>
                        <a:pt x="2013" y="4398"/>
                        <a:pt x="559" y="0"/>
                        <a:pt x="559" y="0"/>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7" name="Google Shape;287;p27"/>
                <p:cNvSpPr/>
                <p:nvPr/>
              </p:nvSpPr>
              <p:spPr>
                <a:xfrm>
                  <a:off x="2733900" y="3972625"/>
                  <a:ext cx="53450" cy="130275"/>
                </a:xfrm>
                <a:custGeom>
                  <a:avLst/>
                  <a:gdLst/>
                  <a:ahLst/>
                  <a:cxnLst/>
                  <a:rect l="l" t="t" r="r" b="b"/>
                  <a:pathLst>
                    <a:path w="2138" h="5211" extrusionOk="0">
                      <a:moveTo>
                        <a:pt x="265" y="0"/>
                      </a:moveTo>
                      <a:cubicBezTo>
                        <a:pt x="114" y="0"/>
                        <a:pt x="1" y="46"/>
                        <a:pt x="1" y="46"/>
                      </a:cubicBezTo>
                      <a:lnTo>
                        <a:pt x="1730" y="5210"/>
                      </a:lnTo>
                      <a:lnTo>
                        <a:pt x="2138" y="4948"/>
                      </a:lnTo>
                      <a:cubicBezTo>
                        <a:pt x="1982" y="4506"/>
                        <a:pt x="508" y="46"/>
                        <a:pt x="508" y="46"/>
                      </a:cubicBezTo>
                      <a:cubicBezTo>
                        <a:pt x="424" y="12"/>
                        <a:pt x="340" y="0"/>
                        <a:pt x="265" y="0"/>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88" name="Google Shape;288;p27"/>
                <p:cNvSpPr/>
                <p:nvPr/>
              </p:nvSpPr>
              <p:spPr>
                <a:xfrm>
                  <a:off x="2176900" y="3996800"/>
                  <a:ext cx="445275" cy="547500"/>
                </a:xfrm>
                <a:custGeom>
                  <a:avLst/>
                  <a:gdLst/>
                  <a:ahLst/>
                  <a:cxnLst/>
                  <a:rect l="l" t="t" r="r" b="b"/>
                  <a:pathLst>
                    <a:path w="17811" h="21900" extrusionOk="0">
                      <a:moveTo>
                        <a:pt x="13390" y="1"/>
                      </a:moveTo>
                      <a:cubicBezTo>
                        <a:pt x="13390" y="1"/>
                        <a:pt x="1" y="4798"/>
                        <a:pt x="1377" y="11764"/>
                      </a:cubicBezTo>
                      <a:cubicBezTo>
                        <a:pt x="2568" y="17784"/>
                        <a:pt x="11138" y="21900"/>
                        <a:pt x="13364" y="21900"/>
                      </a:cubicBezTo>
                      <a:cubicBezTo>
                        <a:pt x="13465" y="21900"/>
                        <a:pt x="13554" y="21891"/>
                        <a:pt x="13627" y="21874"/>
                      </a:cubicBezTo>
                      <a:cubicBezTo>
                        <a:pt x="15323" y="21479"/>
                        <a:pt x="16925" y="20288"/>
                        <a:pt x="17479" y="19892"/>
                      </a:cubicBezTo>
                      <a:cubicBezTo>
                        <a:pt x="17811" y="19655"/>
                        <a:pt x="17408" y="19260"/>
                        <a:pt x="16462" y="19260"/>
                      </a:cubicBezTo>
                      <a:cubicBezTo>
                        <a:pt x="15824" y="19260"/>
                        <a:pt x="14938" y="19440"/>
                        <a:pt x="13863" y="19970"/>
                      </a:cubicBezTo>
                      <a:cubicBezTo>
                        <a:pt x="13735" y="20034"/>
                        <a:pt x="13584" y="20063"/>
                        <a:pt x="13414" y="20063"/>
                      </a:cubicBezTo>
                      <a:cubicBezTo>
                        <a:pt x="10943" y="20063"/>
                        <a:pt x="4458" y="13736"/>
                        <a:pt x="5122" y="11695"/>
                      </a:cubicBezTo>
                      <a:cubicBezTo>
                        <a:pt x="6150" y="8531"/>
                        <a:pt x="13715" y="5970"/>
                        <a:pt x="13976" y="5180"/>
                      </a:cubicBezTo>
                      <a:cubicBezTo>
                        <a:pt x="14237" y="4389"/>
                        <a:pt x="13390" y="1"/>
                        <a:pt x="13390" y="1"/>
                      </a:cubicBezTo>
                      <a:close/>
                    </a:path>
                  </a:pathLst>
                </a:custGeom>
                <a:solidFill>
                  <a:srgbClr val="B66F4C"/>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nvGrpSpPr>
              <p:cNvPr id="289" name="Google Shape;289;p27"/>
              <p:cNvGrpSpPr/>
              <p:nvPr/>
            </p:nvGrpSpPr>
            <p:grpSpPr>
              <a:xfrm>
                <a:off x="6250605" y="2420760"/>
                <a:ext cx="1453539" cy="2941144"/>
                <a:chOff x="5619050" y="3371775"/>
                <a:chExt cx="1040025" cy="2104425"/>
              </a:xfrm>
            </p:grpSpPr>
            <p:sp>
              <p:nvSpPr>
                <p:cNvPr id="290" name="Google Shape;290;p27"/>
                <p:cNvSpPr/>
                <p:nvPr/>
              </p:nvSpPr>
              <p:spPr>
                <a:xfrm>
                  <a:off x="5966275" y="5434025"/>
                  <a:ext cx="631950" cy="42175"/>
                </a:xfrm>
                <a:custGeom>
                  <a:avLst/>
                  <a:gdLst/>
                  <a:ahLst/>
                  <a:cxnLst/>
                  <a:rect l="l" t="t" r="r" b="b"/>
                  <a:pathLst>
                    <a:path w="25278" h="1687" extrusionOk="0">
                      <a:moveTo>
                        <a:pt x="751" y="0"/>
                      </a:moveTo>
                      <a:cubicBezTo>
                        <a:pt x="335" y="0"/>
                        <a:pt x="1" y="335"/>
                        <a:pt x="1" y="749"/>
                      </a:cubicBezTo>
                      <a:lnTo>
                        <a:pt x="1" y="937"/>
                      </a:lnTo>
                      <a:cubicBezTo>
                        <a:pt x="1" y="1352"/>
                        <a:pt x="335" y="1686"/>
                        <a:pt x="751" y="1686"/>
                      </a:cubicBezTo>
                      <a:lnTo>
                        <a:pt x="24528" y="1686"/>
                      </a:lnTo>
                      <a:cubicBezTo>
                        <a:pt x="24943" y="1686"/>
                        <a:pt x="25278" y="1352"/>
                        <a:pt x="25278" y="937"/>
                      </a:cubicBezTo>
                      <a:lnTo>
                        <a:pt x="25278" y="749"/>
                      </a:lnTo>
                      <a:cubicBezTo>
                        <a:pt x="25278" y="335"/>
                        <a:pt x="24943" y="0"/>
                        <a:pt x="24528" y="0"/>
                      </a:cubicBezTo>
                      <a:close/>
                    </a:path>
                  </a:pathLst>
                </a:custGeom>
                <a:solidFill>
                  <a:srgbClr val="CFDEE6"/>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1" name="Google Shape;291;p27"/>
                <p:cNvSpPr/>
                <p:nvPr/>
              </p:nvSpPr>
              <p:spPr>
                <a:xfrm>
                  <a:off x="5847550" y="3860000"/>
                  <a:ext cx="87525" cy="63475"/>
                </a:xfrm>
                <a:custGeom>
                  <a:avLst/>
                  <a:gdLst/>
                  <a:ahLst/>
                  <a:cxnLst/>
                  <a:rect l="l" t="t" r="r" b="b"/>
                  <a:pathLst>
                    <a:path w="3501" h="2539" extrusionOk="0">
                      <a:moveTo>
                        <a:pt x="2121" y="0"/>
                      </a:moveTo>
                      <a:cubicBezTo>
                        <a:pt x="1952" y="0"/>
                        <a:pt x="458" y="21"/>
                        <a:pt x="144" y="718"/>
                      </a:cubicBezTo>
                      <a:cubicBezTo>
                        <a:pt x="1" y="1033"/>
                        <a:pt x="114" y="1403"/>
                        <a:pt x="478" y="1819"/>
                      </a:cubicBezTo>
                      <a:cubicBezTo>
                        <a:pt x="782" y="2163"/>
                        <a:pt x="1429" y="2229"/>
                        <a:pt x="2053" y="2292"/>
                      </a:cubicBezTo>
                      <a:cubicBezTo>
                        <a:pt x="2404" y="2327"/>
                        <a:pt x="3060" y="2393"/>
                        <a:pt x="3081" y="2538"/>
                      </a:cubicBezTo>
                      <a:lnTo>
                        <a:pt x="3500" y="2477"/>
                      </a:lnTo>
                      <a:cubicBezTo>
                        <a:pt x="3431" y="2005"/>
                        <a:pt x="2782" y="1939"/>
                        <a:pt x="2096" y="1870"/>
                      </a:cubicBezTo>
                      <a:cubicBezTo>
                        <a:pt x="1603" y="1820"/>
                        <a:pt x="991" y="1758"/>
                        <a:pt x="797" y="1538"/>
                      </a:cubicBezTo>
                      <a:cubicBezTo>
                        <a:pt x="627" y="1347"/>
                        <a:pt x="445" y="1079"/>
                        <a:pt x="529" y="893"/>
                      </a:cubicBezTo>
                      <a:cubicBezTo>
                        <a:pt x="675" y="570"/>
                        <a:pt x="1547" y="425"/>
                        <a:pt x="2121" y="425"/>
                      </a:cubicBezTo>
                      <a:lnTo>
                        <a:pt x="2121" y="0"/>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2" name="Google Shape;292;p27"/>
                <p:cNvSpPr/>
                <p:nvPr/>
              </p:nvSpPr>
              <p:spPr>
                <a:xfrm>
                  <a:off x="5890975" y="3846975"/>
                  <a:ext cx="159150" cy="99800"/>
                </a:xfrm>
                <a:custGeom>
                  <a:avLst/>
                  <a:gdLst/>
                  <a:ahLst/>
                  <a:cxnLst/>
                  <a:rect l="l" t="t" r="r" b="b"/>
                  <a:pathLst>
                    <a:path w="6366" h="3992" extrusionOk="0">
                      <a:moveTo>
                        <a:pt x="1" y="0"/>
                      </a:moveTo>
                      <a:cubicBezTo>
                        <a:pt x="1" y="0"/>
                        <a:pt x="380" y="3977"/>
                        <a:pt x="3267" y="3992"/>
                      </a:cubicBezTo>
                      <a:cubicBezTo>
                        <a:pt x="3272" y="3992"/>
                        <a:pt x="3277" y="3992"/>
                        <a:pt x="3282" y="3992"/>
                      </a:cubicBezTo>
                      <a:cubicBezTo>
                        <a:pt x="6070" y="3992"/>
                        <a:pt x="6365" y="0"/>
                        <a:pt x="6365" y="0"/>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3" name="Google Shape;293;p27"/>
                <p:cNvSpPr/>
                <p:nvPr/>
              </p:nvSpPr>
              <p:spPr>
                <a:xfrm>
                  <a:off x="5902425" y="3852525"/>
                  <a:ext cx="132225" cy="15275"/>
                </a:xfrm>
                <a:custGeom>
                  <a:avLst/>
                  <a:gdLst/>
                  <a:ahLst/>
                  <a:cxnLst/>
                  <a:rect l="l" t="t" r="r" b="b"/>
                  <a:pathLst>
                    <a:path w="5289" h="611" extrusionOk="0">
                      <a:moveTo>
                        <a:pt x="1" y="0"/>
                      </a:moveTo>
                      <a:cubicBezTo>
                        <a:pt x="1" y="0"/>
                        <a:pt x="829" y="581"/>
                        <a:pt x="2789" y="610"/>
                      </a:cubicBezTo>
                      <a:cubicBezTo>
                        <a:pt x="2831" y="610"/>
                        <a:pt x="2872" y="611"/>
                        <a:pt x="2912" y="611"/>
                      </a:cubicBezTo>
                      <a:cubicBezTo>
                        <a:pt x="4771" y="611"/>
                        <a:pt x="5288" y="0"/>
                        <a:pt x="5288" y="0"/>
                      </a:cubicBezTo>
                      <a:close/>
                    </a:path>
                  </a:pathLst>
                </a:custGeom>
                <a:solidFill>
                  <a:srgbClr val="23455E"/>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4" name="Google Shape;294;p27"/>
                <p:cNvSpPr/>
                <p:nvPr/>
              </p:nvSpPr>
              <p:spPr>
                <a:xfrm>
                  <a:off x="5619050" y="3876200"/>
                  <a:ext cx="530800" cy="427225"/>
                </a:xfrm>
                <a:custGeom>
                  <a:avLst/>
                  <a:gdLst/>
                  <a:ahLst/>
                  <a:cxnLst/>
                  <a:rect l="l" t="t" r="r" b="b"/>
                  <a:pathLst>
                    <a:path w="21232" h="17089" extrusionOk="0">
                      <a:moveTo>
                        <a:pt x="9821" y="0"/>
                      </a:moveTo>
                      <a:cubicBezTo>
                        <a:pt x="8833" y="0"/>
                        <a:pt x="7286" y="618"/>
                        <a:pt x="5567" y="2442"/>
                      </a:cubicBezTo>
                      <a:cubicBezTo>
                        <a:pt x="3279" y="4871"/>
                        <a:pt x="1" y="13475"/>
                        <a:pt x="5822" y="16381"/>
                      </a:cubicBezTo>
                      <a:cubicBezTo>
                        <a:pt x="6813" y="16875"/>
                        <a:pt x="7815" y="17089"/>
                        <a:pt x="8808" y="17089"/>
                      </a:cubicBezTo>
                      <a:cubicBezTo>
                        <a:pt x="15212" y="17089"/>
                        <a:pt x="21232" y="8189"/>
                        <a:pt x="21232" y="8189"/>
                      </a:cubicBezTo>
                      <a:cubicBezTo>
                        <a:pt x="21232" y="8189"/>
                        <a:pt x="20368" y="3297"/>
                        <a:pt x="18501" y="2575"/>
                      </a:cubicBezTo>
                      <a:cubicBezTo>
                        <a:pt x="18501" y="2575"/>
                        <a:pt x="13193" y="10611"/>
                        <a:pt x="8409" y="12580"/>
                      </a:cubicBezTo>
                      <a:cubicBezTo>
                        <a:pt x="7976" y="12758"/>
                        <a:pt x="7604" y="12840"/>
                        <a:pt x="7285" y="12840"/>
                      </a:cubicBezTo>
                      <a:cubicBezTo>
                        <a:pt x="4085" y="12840"/>
                        <a:pt x="6327" y="4595"/>
                        <a:pt x="7288" y="3157"/>
                      </a:cubicBezTo>
                      <a:cubicBezTo>
                        <a:pt x="8800" y="895"/>
                        <a:pt x="10833" y="1522"/>
                        <a:pt x="10932" y="806"/>
                      </a:cubicBezTo>
                      <a:cubicBezTo>
                        <a:pt x="10994" y="354"/>
                        <a:pt x="10568" y="0"/>
                        <a:pt x="9821" y="0"/>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5" name="Google Shape;295;p27"/>
                <p:cNvSpPr/>
                <p:nvPr/>
              </p:nvSpPr>
              <p:spPr>
                <a:xfrm>
                  <a:off x="5926725" y="4463800"/>
                  <a:ext cx="518100" cy="984050"/>
                </a:xfrm>
                <a:custGeom>
                  <a:avLst/>
                  <a:gdLst/>
                  <a:ahLst/>
                  <a:cxnLst/>
                  <a:rect l="l" t="t" r="r" b="b"/>
                  <a:pathLst>
                    <a:path w="20724" h="39362" extrusionOk="0">
                      <a:moveTo>
                        <a:pt x="5245" y="0"/>
                      </a:moveTo>
                      <a:cubicBezTo>
                        <a:pt x="4970" y="0"/>
                        <a:pt x="4733" y="17"/>
                        <a:pt x="4539" y="54"/>
                      </a:cubicBezTo>
                      <a:cubicBezTo>
                        <a:pt x="4539" y="54"/>
                        <a:pt x="0" y="14939"/>
                        <a:pt x="1533" y="22475"/>
                      </a:cubicBezTo>
                      <a:cubicBezTo>
                        <a:pt x="2460" y="27041"/>
                        <a:pt x="8958" y="38069"/>
                        <a:pt x="8958" y="38069"/>
                      </a:cubicBezTo>
                      <a:lnTo>
                        <a:pt x="5449" y="39131"/>
                      </a:lnTo>
                      <a:cubicBezTo>
                        <a:pt x="5842" y="39315"/>
                        <a:pt x="7350" y="39361"/>
                        <a:pt x="8751" y="39361"/>
                      </a:cubicBezTo>
                      <a:cubicBezTo>
                        <a:pt x="10132" y="39361"/>
                        <a:pt x="11408" y="39317"/>
                        <a:pt x="11408" y="39317"/>
                      </a:cubicBezTo>
                      <a:cubicBezTo>
                        <a:pt x="11408" y="39317"/>
                        <a:pt x="7489" y="28457"/>
                        <a:pt x="7230" y="21959"/>
                      </a:cubicBezTo>
                      <a:cubicBezTo>
                        <a:pt x="7088" y="18432"/>
                        <a:pt x="10325" y="7732"/>
                        <a:pt x="10325" y="7732"/>
                      </a:cubicBezTo>
                      <a:cubicBezTo>
                        <a:pt x="10325" y="7732"/>
                        <a:pt x="10715" y="15062"/>
                        <a:pt x="11450" y="19757"/>
                      </a:cubicBezTo>
                      <a:cubicBezTo>
                        <a:pt x="12647" y="27378"/>
                        <a:pt x="16815" y="33882"/>
                        <a:pt x="17831" y="36491"/>
                      </a:cubicBezTo>
                      <a:cubicBezTo>
                        <a:pt x="18096" y="37172"/>
                        <a:pt x="19574" y="38479"/>
                        <a:pt x="19574" y="38479"/>
                      </a:cubicBezTo>
                      <a:cubicBezTo>
                        <a:pt x="20724" y="38227"/>
                        <a:pt x="20502" y="37026"/>
                        <a:pt x="20246" y="36224"/>
                      </a:cubicBezTo>
                      <a:cubicBezTo>
                        <a:pt x="19544" y="34019"/>
                        <a:pt x="17633" y="25671"/>
                        <a:pt x="17244" y="21337"/>
                      </a:cubicBezTo>
                      <a:cubicBezTo>
                        <a:pt x="16925" y="17797"/>
                        <a:pt x="18771" y="2936"/>
                        <a:pt x="18771" y="2936"/>
                      </a:cubicBezTo>
                      <a:cubicBezTo>
                        <a:pt x="18771" y="2936"/>
                        <a:pt x="8843" y="0"/>
                        <a:pt x="5245" y="0"/>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6" name="Google Shape;296;p27"/>
                <p:cNvSpPr/>
                <p:nvPr/>
              </p:nvSpPr>
              <p:spPr>
                <a:xfrm>
                  <a:off x="5918350" y="4567075"/>
                  <a:ext cx="485075" cy="320725"/>
                </a:xfrm>
                <a:custGeom>
                  <a:avLst/>
                  <a:gdLst/>
                  <a:ahLst/>
                  <a:cxnLst/>
                  <a:rect l="l" t="t" r="r" b="b"/>
                  <a:pathLst>
                    <a:path w="19403" h="12829" extrusionOk="0">
                      <a:moveTo>
                        <a:pt x="12490" y="1"/>
                      </a:moveTo>
                      <a:cubicBezTo>
                        <a:pt x="8468" y="1"/>
                        <a:pt x="3869" y="340"/>
                        <a:pt x="2518" y="1049"/>
                      </a:cubicBezTo>
                      <a:cubicBezTo>
                        <a:pt x="2518" y="1049"/>
                        <a:pt x="431" y="8167"/>
                        <a:pt x="1" y="11133"/>
                      </a:cubicBezTo>
                      <a:cubicBezTo>
                        <a:pt x="1" y="11133"/>
                        <a:pt x="7718" y="12263"/>
                        <a:pt x="8729" y="12263"/>
                      </a:cubicBezTo>
                      <a:lnTo>
                        <a:pt x="10614" y="5442"/>
                      </a:lnTo>
                      <a:cubicBezTo>
                        <a:pt x="10614" y="5442"/>
                        <a:pt x="10835" y="11839"/>
                        <a:pt x="10852" y="12829"/>
                      </a:cubicBezTo>
                      <a:cubicBezTo>
                        <a:pt x="10852" y="12829"/>
                        <a:pt x="17204" y="12404"/>
                        <a:pt x="18697" y="12263"/>
                      </a:cubicBezTo>
                      <a:cubicBezTo>
                        <a:pt x="18697" y="12263"/>
                        <a:pt x="19403" y="1805"/>
                        <a:pt x="19161" y="748"/>
                      </a:cubicBezTo>
                      <a:cubicBezTo>
                        <a:pt x="19049" y="257"/>
                        <a:pt x="15988" y="1"/>
                        <a:pt x="12490" y="1"/>
                      </a:cubicBezTo>
                      <a:close/>
                    </a:path>
                  </a:pathLst>
                </a:custGeom>
                <a:solidFill>
                  <a:schemeClr val="accent3"/>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7" name="Google Shape;297;p27"/>
                <p:cNvSpPr/>
                <p:nvPr/>
              </p:nvSpPr>
              <p:spPr>
                <a:xfrm>
                  <a:off x="6025900" y="5368300"/>
                  <a:ext cx="192475" cy="83375"/>
                </a:xfrm>
                <a:custGeom>
                  <a:avLst/>
                  <a:gdLst/>
                  <a:ahLst/>
                  <a:cxnLst/>
                  <a:rect l="l" t="t" r="r" b="b"/>
                  <a:pathLst>
                    <a:path w="7699" h="3335" extrusionOk="0">
                      <a:moveTo>
                        <a:pt x="6290" y="0"/>
                      </a:moveTo>
                      <a:cubicBezTo>
                        <a:pt x="5714" y="0"/>
                        <a:pt x="4072" y="311"/>
                        <a:pt x="4072" y="311"/>
                      </a:cubicBezTo>
                      <a:cubicBezTo>
                        <a:pt x="4072" y="311"/>
                        <a:pt x="4462" y="1123"/>
                        <a:pt x="4529" y="1405"/>
                      </a:cubicBezTo>
                      <a:cubicBezTo>
                        <a:pt x="4735" y="2285"/>
                        <a:pt x="1" y="2915"/>
                        <a:pt x="1136" y="3159"/>
                      </a:cubicBezTo>
                      <a:cubicBezTo>
                        <a:pt x="1684" y="3277"/>
                        <a:pt x="3110" y="3335"/>
                        <a:pt x="4469" y="3335"/>
                      </a:cubicBezTo>
                      <a:cubicBezTo>
                        <a:pt x="5928" y="3335"/>
                        <a:pt x="7308" y="3268"/>
                        <a:pt x="7441" y="3135"/>
                      </a:cubicBezTo>
                      <a:cubicBezTo>
                        <a:pt x="7698" y="2881"/>
                        <a:pt x="6719" y="1122"/>
                        <a:pt x="6487" y="44"/>
                      </a:cubicBezTo>
                      <a:cubicBezTo>
                        <a:pt x="6480" y="13"/>
                        <a:pt x="6407" y="0"/>
                        <a:pt x="6290"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8" name="Google Shape;298;p27"/>
                <p:cNvSpPr/>
                <p:nvPr/>
              </p:nvSpPr>
              <p:spPr>
                <a:xfrm>
                  <a:off x="6270725" y="5368300"/>
                  <a:ext cx="192450" cy="83375"/>
                </a:xfrm>
                <a:custGeom>
                  <a:avLst/>
                  <a:gdLst/>
                  <a:ahLst/>
                  <a:cxnLst/>
                  <a:rect l="l" t="t" r="r" b="b"/>
                  <a:pathLst>
                    <a:path w="7698" h="3335" extrusionOk="0">
                      <a:moveTo>
                        <a:pt x="6290" y="0"/>
                      </a:moveTo>
                      <a:cubicBezTo>
                        <a:pt x="5714" y="0"/>
                        <a:pt x="4071" y="311"/>
                        <a:pt x="4071" y="311"/>
                      </a:cubicBezTo>
                      <a:cubicBezTo>
                        <a:pt x="4071" y="311"/>
                        <a:pt x="4462" y="1123"/>
                        <a:pt x="4529" y="1405"/>
                      </a:cubicBezTo>
                      <a:cubicBezTo>
                        <a:pt x="4735" y="2285"/>
                        <a:pt x="0" y="2915"/>
                        <a:pt x="1136" y="3159"/>
                      </a:cubicBezTo>
                      <a:cubicBezTo>
                        <a:pt x="1684" y="3277"/>
                        <a:pt x="3110" y="3335"/>
                        <a:pt x="4469" y="3335"/>
                      </a:cubicBezTo>
                      <a:cubicBezTo>
                        <a:pt x="5927" y="3335"/>
                        <a:pt x="7308" y="3268"/>
                        <a:pt x="7441" y="3135"/>
                      </a:cubicBezTo>
                      <a:cubicBezTo>
                        <a:pt x="7698" y="2881"/>
                        <a:pt x="6719" y="1122"/>
                        <a:pt x="6486" y="44"/>
                      </a:cubicBezTo>
                      <a:cubicBezTo>
                        <a:pt x="6480" y="13"/>
                        <a:pt x="6407" y="0"/>
                        <a:pt x="6290"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299" name="Google Shape;299;p27"/>
                <p:cNvSpPr/>
                <p:nvPr/>
              </p:nvSpPr>
              <p:spPr>
                <a:xfrm>
                  <a:off x="5954275" y="3896450"/>
                  <a:ext cx="538050" cy="696875"/>
                </a:xfrm>
                <a:custGeom>
                  <a:avLst/>
                  <a:gdLst/>
                  <a:ahLst/>
                  <a:cxnLst/>
                  <a:rect l="l" t="t" r="r" b="b"/>
                  <a:pathLst>
                    <a:path w="21522" h="27875" extrusionOk="0">
                      <a:moveTo>
                        <a:pt x="12788" y="1"/>
                      </a:moveTo>
                      <a:cubicBezTo>
                        <a:pt x="9601" y="1"/>
                        <a:pt x="6446" y="662"/>
                        <a:pt x="5517" y="2013"/>
                      </a:cubicBezTo>
                      <a:cubicBezTo>
                        <a:pt x="4242" y="3865"/>
                        <a:pt x="1" y="27370"/>
                        <a:pt x="1" y="27370"/>
                      </a:cubicBezTo>
                      <a:cubicBezTo>
                        <a:pt x="1" y="27370"/>
                        <a:pt x="2349" y="27874"/>
                        <a:pt x="8510" y="27874"/>
                      </a:cubicBezTo>
                      <a:cubicBezTo>
                        <a:pt x="11181" y="27874"/>
                        <a:pt x="14570" y="27779"/>
                        <a:pt x="18794" y="27507"/>
                      </a:cubicBezTo>
                      <a:cubicBezTo>
                        <a:pt x="18794" y="27507"/>
                        <a:pt x="21522" y="2370"/>
                        <a:pt x="19215" y="1169"/>
                      </a:cubicBezTo>
                      <a:cubicBezTo>
                        <a:pt x="17728" y="395"/>
                        <a:pt x="15248" y="1"/>
                        <a:pt x="12788" y="1"/>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0" name="Google Shape;300;p27"/>
                <p:cNvSpPr/>
                <p:nvPr/>
              </p:nvSpPr>
              <p:spPr>
                <a:xfrm>
                  <a:off x="6298350" y="3604750"/>
                  <a:ext cx="108425" cy="159550"/>
                </a:xfrm>
                <a:custGeom>
                  <a:avLst/>
                  <a:gdLst/>
                  <a:ahLst/>
                  <a:cxnLst/>
                  <a:rect l="l" t="t" r="r" b="b"/>
                  <a:pathLst>
                    <a:path w="4337" h="6382" extrusionOk="0">
                      <a:moveTo>
                        <a:pt x="2458" y="0"/>
                      </a:moveTo>
                      <a:cubicBezTo>
                        <a:pt x="1287" y="223"/>
                        <a:pt x="1" y="5934"/>
                        <a:pt x="710" y="6311"/>
                      </a:cubicBezTo>
                      <a:cubicBezTo>
                        <a:pt x="800" y="6359"/>
                        <a:pt x="921" y="6382"/>
                        <a:pt x="1064" y="6382"/>
                      </a:cubicBezTo>
                      <a:cubicBezTo>
                        <a:pt x="2042" y="6382"/>
                        <a:pt x="4034" y="5294"/>
                        <a:pt x="4175" y="3671"/>
                      </a:cubicBezTo>
                      <a:cubicBezTo>
                        <a:pt x="4336" y="1812"/>
                        <a:pt x="2458" y="0"/>
                        <a:pt x="2458" y="0"/>
                      </a:cubicBezTo>
                      <a:close/>
                    </a:path>
                  </a:pathLst>
                </a:custGeom>
                <a:solidFill>
                  <a:srgbClr val="23455E"/>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1" name="Google Shape;301;p27"/>
                <p:cNvSpPr/>
                <p:nvPr/>
              </p:nvSpPr>
              <p:spPr>
                <a:xfrm>
                  <a:off x="6220300" y="3679325"/>
                  <a:ext cx="100575" cy="253725"/>
                </a:xfrm>
                <a:custGeom>
                  <a:avLst/>
                  <a:gdLst/>
                  <a:ahLst/>
                  <a:cxnLst/>
                  <a:rect l="l" t="t" r="r" b="b"/>
                  <a:pathLst>
                    <a:path w="4023" h="10149" extrusionOk="0">
                      <a:moveTo>
                        <a:pt x="4022" y="0"/>
                      </a:moveTo>
                      <a:cubicBezTo>
                        <a:pt x="4022" y="0"/>
                        <a:pt x="1" y="2249"/>
                        <a:pt x="334" y="3653"/>
                      </a:cubicBezTo>
                      <a:cubicBezTo>
                        <a:pt x="814" y="5675"/>
                        <a:pt x="430" y="10148"/>
                        <a:pt x="430" y="10148"/>
                      </a:cubicBezTo>
                      <a:lnTo>
                        <a:pt x="3941" y="9342"/>
                      </a:lnTo>
                      <a:lnTo>
                        <a:pt x="4022" y="0"/>
                      </a:ln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2" name="Google Shape;302;p27"/>
                <p:cNvSpPr/>
                <p:nvPr/>
              </p:nvSpPr>
              <p:spPr>
                <a:xfrm>
                  <a:off x="6145275" y="3590450"/>
                  <a:ext cx="227200" cy="221525"/>
                </a:xfrm>
                <a:custGeom>
                  <a:avLst/>
                  <a:gdLst/>
                  <a:ahLst/>
                  <a:cxnLst/>
                  <a:rect l="l" t="t" r="r" b="b"/>
                  <a:pathLst>
                    <a:path w="9088" h="8861" extrusionOk="0">
                      <a:moveTo>
                        <a:pt x="4206" y="1"/>
                      </a:moveTo>
                      <a:cubicBezTo>
                        <a:pt x="3622" y="1"/>
                        <a:pt x="3183" y="182"/>
                        <a:pt x="3071" y="617"/>
                      </a:cubicBezTo>
                      <a:cubicBezTo>
                        <a:pt x="3071" y="617"/>
                        <a:pt x="1" y="6763"/>
                        <a:pt x="3091" y="8657"/>
                      </a:cubicBezTo>
                      <a:cubicBezTo>
                        <a:pt x="3319" y="8796"/>
                        <a:pt x="3576" y="8861"/>
                        <a:pt x="3851" y="8861"/>
                      </a:cubicBezTo>
                      <a:cubicBezTo>
                        <a:pt x="5943" y="8861"/>
                        <a:pt x="9088" y="5137"/>
                        <a:pt x="8480" y="2405"/>
                      </a:cubicBezTo>
                      <a:cubicBezTo>
                        <a:pt x="8216" y="1225"/>
                        <a:pt x="5723" y="1"/>
                        <a:pt x="4206" y="1"/>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3" name="Google Shape;303;p27"/>
                <p:cNvSpPr/>
                <p:nvPr/>
              </p:nvSpPr>
              <p:spPr>
                <a:xfrm>
                  <a:off x="6233475" y="3764575"/>
                  <a:ext cx="87150" cy="116125"/>
                </a:xfrm>
                <a:custGeom>
                  <a:avLst/>
                  <a:gdLst/>
                  <a:ahLst/>
                  <a:cxnLst/>
                  <a:rect l="l" t="t" r="r" b="b"/>
                  <a:pathLst>
                    <a:path w="3486" h="4645" extrusionOk="0">
                      <a:moveTo>
                        <a:pt x="3316" y="0"/>
                      </a:moveTo>
                      <a:cubicBezTo>
                        <a:pt x="3300" y="0"/>
                        <a:pt x="3280" y="18"/>
                        <a:pt x="3255" y="57"/>
                      </a:cubicBezTo>
                      <a:cubicBezTo>
                        <a:pt x="2161" y="1765"/>
                        <a:pt x="469" y="1867"/>
                        <a:pt x="82" y="1867"/>
                      </a:cubicBezTo>
                      <a:cubicBezTo>
                        <a:pt x="29" y="1867"/>
                        <a:pt x="1" y="1865"/>
                        <a:pt x="1" y="1865"/>
                      </a:cubicBezTo>
                      <a:lnTo>
                        <a:pt x="1" y="1865"/>
                      </a:lnTo>
                      <a:cubicBezTo>
                        <a:pt x="97" y="2668"/>
                        <a:pt x="22" y="4644"/>
                        <a:pt x="22" y="4644"/>
                      </a:cubicBezTo>
                      <a:cubicBezTo>
                        <a:pt x="22" y="4644"/>
                        <a:pt x="1142" y="4058"/>
                        <a:pt x="2239" y="2925"/>
                      </a:cubicBezTo>
                      <a:cubicBezTo>
                        <a:pt x="3191" y="1942"/>
                        <a:pt x="3485" y="0"/>
                        <a:pt x="3316" y="0"/>
                      </a:cubicBezTo>
                      <a:close/>
                    </a:path>
                  </a:pathLst>
                </a:custGeom>
                <a:solidFill>
                  <a:srgbClr val="DB774A"/>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4" name="Google Shape;304;p27"/>
                <p:cNvSpPr/>
                <p:nvPr/>
              </p:nvSpPr>
              <p:spPr>
                <a:xfrm>
                  <a:off x="6325325" y="3701750"/>
                  <a:ext cx="57575" cy="51175"/>
                </a:xfrm>
                <a:custGeom>
                  <a:avLst/>
                  <a:gdLst/>
                  <a:ahLst/>
                  <a:cxnLst/>
                  <a:rect l="l" t="t" r="r" b="b"/>
                  <a:pathLst>
                    <a:path w="2303" h="2047" extrusionOk="0">
                      <a:moveTo>
                        <a:pt x="1771" y="1"/>
                      </a:moveTo>
                      <a:cubicBezTo>
                        <a:pt x="1336" y="1"/>
                        <a:pt x="671" y="707"/>
                        <a:pt x="671" y="707"/>
                      </a:cubicBezTo>
                      <a:cubicBezTo>
                        <a:pt x="671" y="707"/>
                        <a:pt x="1" y="1488"/>
                        <a:pt x="427" y="1947"/>
                      </a:cubicBezTo>
                      <a:cubicBezTo>
                        <a:pt x="490" y="2015"/>
                        <a:pt x="577" y="2046"/>
                        <a:pt x="678" y="2046"/>
                      </a:cubicBezTo>
                      <a:cubicBezTo>
                        <a:pt x="1256" y="2046"/>
                        <a:pt x="2302" y="1035"/>
                        <a:pt x="2101" y="301"/>
                      </a:cubicBezTo>
                      <a:cubicBezTo>
                        <a:pt x="2041" y="82"/>
                        <a:pt x="1919" y="1"/>
                        <a:pt x="1771"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5" name="Google Shape;305;p27"/>
                <p:cNvSpPr/>
                <p:nvPr/>
              </p:nvSpPr>
              <p:spPr>
                <a:xfrm>
                  <a:off x="6186150" y="3527800"/>
                  <a:ext cx="215050" cy="211550"/>
                </a:xfrm>
                <a:custGeom>
                  <a:avLst/>
                  <a:gdLst/>
                  <a:ahLst/>
                  <a:cxnLst/>
                  <a:rect l="l" t="t" r="r" b="b"/>
                  <a:pathLst>
                    <a:path w="8602" h="8462" extrusionOk="0">
                      <a:moveTo>
                        <a:pt x="1168" y="0"/>
                      </a:moveTo>
                      <a:cubicBezTo>
                        <a:pt x="888" y="0"/>
                        <a:pt x="758" y="467"/>
                        <a:pt x="623" y="992"/>
                      </a:cubicBezTo>
                      <a:cubicBezTo>
                        <a:pt x="404" y="1842"/>
                        <a:pt x="1" y="3979"/>
                        <a:pt x="2121" y="4521"/>
                      </a:cubicBezTo>
                      <a:cubicBezTo>
                        <a:pt x="2533" y="4626"/>
                        <a:pt x="2912" y="4664"/>
                        <a:pt x="3258" y="4664"/>
                      </a:cubicBezTo>
                      <a:cubicBezTo>
                        <a:pt x="4228" y="4664"/>
                        <a:pt x="4936" y="4359"/>
                        <a:pt x="5385" y="4359"/>
                      </a:cubicBezTo>
                      <a:cubicBezTo>
                        <a:pt x="5599" y="4359"/>
                        <a:pt x="5755" y="4429"/>
                        <a:pt x="5852" y="4633"/>
                      </a:cubicBezTo>
                      <a:cubicBezTo>
                        <a:pt x="6226" y="5421"/>
                        <a:pt x="4989" y="6023"/>
                        <a:pt x="5607" y="6959"/>
                      </a:cubicBezTo>
                      <a:cubicBezTo>
                        <a:pt x="6225" y="7894"/>
                        <a:pt x="5451" y="7796"/>
                        <a:pt x="5581" y="8365"/>
                      </a:cubicBezTo>
                      <a:cubicBezTo>
                        <a:pt x="5596" y="8431"/>
                        <a:pt x="5629" y="8462"/>
                        <a:pt x="5674" y="8462"/>
                      </a:cubicBezTo>
                      <a:cubicBezTo>
                        <a:pt x="6019" y="8462"/>
                        <a:pt x="7099" y="6739"/>
                        <a:pt x="7007" y="5902"/>
                      </a:cubicBezTo>
                      <a:cubicBezTo>
                        <a:pt x="6904" y="4953"/>
                        <a:pt x="7810" y="4134"/>
                        <a:pt x="7810" y="4134"/>
                      </a:cubicBezTo>
                      <a:cubicBezTo>
                        <a:pt x="7810" y="4134"/>
                        <a:pt x="8602" y="2280"/>
                        <a:pt x="6834" y="1713"/>
                      </a:cubicBezTo>
                      <a:cubicBezTo>
                        <a:pt x="5067" y="1146"/>
                        <a:pt x="2740" y="1816"/>
                        <a:pt x="1894" y="632"/>
                      </a:cubicBezTo>
                      <a:cubicBezTo>
                        <a:pt x="1571" y="179"/>
                        <a:pt x="1341" y="0"/>
                        <a:pt x="1168" y="0"/>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6" name="Google Shape;306;p27"/>
                <p:cNvSpPr/>
                <p:nvPr/>
              </p:nvSpPr>
              <p:spPr>
                <a:xfrm>
                  <a:off x="6195450" y="3896775"/>
                  <a:ext cx="152550" cy="74050"/>
                </a:xfrm>
                <a:custGeom>
                  <a:avLst/>
                  <a:gdLst/>
                  <a:ahLst/>
                  <a:cxnLst/>
                  <a:rect l="l" t="t" r="r" b="b"/>
                  <a:pathLst>
                    <a:path w="6102" h="2962" extrusionOk="0">
                      <a:moveTo>
                        <a:pt x="2150" y="0"/>
                      </a:moveTo>
                      <a:cubicBezTo>
                        <a:pt x="1633" y="0"/>
                        <a:pt x="1121" y="21"/>
                        <a:pt x="653" y="74"/>
                      </a:cubicBezTo>
                      <a:cubicBezTo>
                        <a:pt x="653" y="74"/>
                        <a:pt x="1" y="2003"/>
                        <a:pt x="1570" y="2831"/>
                      </a:cubicBezTo>
                      <a:cubicBezTo>
                        <a:pt x="1742" y="2921"/>
                        <a:pt x="1931" y="2962"/>
                        <a:pt x="2130" y="2962"/>
                      </a:cubicBezTo>
                      <a:cubicBezTo>
                        <a:pt x="3753" y="2962"/>
                        <a:pt x="6102" y="294"/>
                        <a:pt x="6102" y="294"/>
                      </a:cubicBezTo>
                      <a:cubicBezTo>
                        <a:pt x="6102" y="294"/>
                        <a:pt x="4093" y="0"/>
                        <a:pt x="2150" y="0"/>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7" name="Google Shape;307;p27"/>
                <p:cNvSpPr/>
                <p:nvPr/>
              </p:nvSpPr>
              <p:spPr>
                <a:xfrm>
                  <a:off x="6292450" y="3907325"/>
                  <a:ext cx="209550" cy="708975"/>
                </a:xfrm>
                <a:custGeom>
                  <a:avLst/>
                  <a:gdLst/>
                  <a:ahLst/>
                  <a:cxnLst/>
                  <a:rect l="l" t="t" r="r" b="b"/>
                  <a:pathLst>
                    <a:path w="8382" h="28359" extrusionOk="0">
                      <a:moveTo>
                        <a:pt x="3441" y="0"/>
                      </a:moveTo>
                      <a:cubicBezTo>
                        <a:pt x="3441" y="0"/>
                        <a:pt x="1" y="26642"/>
                        <a:pt x="743" y="27439"/>
                      </a:cubicBezTo>
                      <a:cubicBezTo>
                        <a:pt x="1311" y="28050"/>
                        <a:pt x="3618" y="28359"/>
                        <a:pt x="4764" y="28359"/>
                      </a:cubicBezTo>
                      <a:cubicBezTo>
                        <a:pt x="5114" y="28359"/>
                        <a:pt x="5355" y="28330"/>
                        <a:pt x="5405" y="28272"/>
                      </a:cubicBezTo>
                      <a:cubicBezTo>
                        <a:pt x="5616" y="28024"/>
                        <a:pt x="8381" y="4609"/>
                        <a:pt x="7629" y="2919"/>
                      </a:cubicBezTo>
                      <a:cubicBezTo>
                        <a:pt x="6876" y="1227"/>
                        <a:pt x="3441" y="0"/>
                        <a:pt x="3441" y="0"/>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8" name="Google Shape;308;p27"/>
                <p:cNvSpPr/>
                <p:nvPr/>
              </p:nvSpPr>
              <p:spPr>
                <a:xfrm>
                  <a:off x="5942250" y="3904100"/>
                  <a:ext cx="217975" cy="697300"/>
                </a:xfrm>
                <a:custGeom>
                  <a:avLst/>
                  <a:gdLst/>
                  <a:ahLst/>
                  <a:cxnLst/>
                  <a:rect l="l" t="t" r="r" b="b"/>
                  <a:pathLst>
                    <a:path w="8719" h="27892" extrusionOk="0">
                      <a:moveTo>
                        <a:pt x="8437" y="1"/>
                      </a:moveTo>
                      <a:cubicBezTo>
                        <a:pt x="5744" y="1"/>
                        <a:pt x="5551" y="1080"/>
                        <a:pt x="4600" y="2668"/>
                      </a:cubicBezTo>
                      <a:cubicBezTo>
                        <a:pt x="3618" y="4309"/>
                        <a:pt x="1" y="27064"/>
                        <a:pt x="1" y="27568"/>
                      </a:cubicBezTo>
                      <a:cubicBezTo>
                        <a:pt x="1" y="27792"/>
                        <a:pt x="756" y="27891"/>
                        <a:pt x="1679" y="27891"/>
                      </a:cubicBezTo>
                      <a:cubicBezTo>
                        <a:pt x="2838" y="27891"/>
                        <a:pt x="4260" y="27736"/>
                        <a:pt x="4786" y="27477"/>
                      </a:cubicBezTo>
                      <a:cubicBezTo>
                        <a:pt x="5731" y="27011"/>
                        <a:pt x="8718" y="5"/>
                        <a:pt x="8718" y="5"/>
                      </a:cubicBezTo>
                      <a:cubicBezTo>
                        <a:pt x="8621" y="2"/>
                        <a:pt x="8528" y="1"/>
                        <a:pt x="8437" y="1"/>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09" name="Google Shape;309;p27"/>
                <p:cNvSpPr/>
                <p:nvPr/>
              </p:nvSpPr>
              <p:spPr>
                <a:xfrm>
                  <a:off x="5918350" y="3925475"/>
                  <a:ext cx="231050" cy="299025"/>
                </a:xfrm>
                <a:custGeom>
                  <a:avLst/>
                  <a:gdLst/>
                  <a:ahLst/>
                  <a:cxnLst/>
                  <a:rect l="l" t="t" r="r" b="b"/>
                  <a:pathLst>
                    <a:path w="9242" h="11961" extrusionOk="0">
                      <a:moveTo>
                        <a:pt x="6808" y="1"/>
                      </a:moveTo>
                      <a:cubicBezTo>
                        <a:pt x="6792" y="1"/>
                        <a:pt x="6778" y="3"/>
                        <a:pt x="6765" y="8"/>
                      </a:cubicBezTo>
                      <a:cubicBezTo>
                        <a:pt x="6330" y="189"/>
                        <a:pt x="1984" y="4713"/>
                        <a:pt x="1" y="7743"/>
                      </a:cubicBezTo>
                      <a:cubicBezTo>
                        <a:pt x="1" y="7743"/>
                        <a:pt x="2255" y="11960"/>
                        <a:pt x="3432" y="11960"/>
                      </a:cubicBezTo>
                      <a:cubicBezTo>
                        <a:pt x="3474" y="11960"/>
                        <a:pt x="3515" y="11955"/>
                        <a:pt x="3554" y="11944"/>
                      </a:cubicBezTo>
                      <a:cubicBezTo>
                        <a:pt x="4691" y="11620"/>
                        <a:pt x="7744" y="6921"/>
                        <a:pt x="8503" y="4841"/>
                      </a:cubicBezTo>
                      <a:cubicBezTo>
                        <a:pt x="9241" y="2822"/>
                        <a:pt x="7321" y="1"/>
                        <a:pt x="6808" y="1"/>
                      </a:cubicBezTo>
                      <a:close/>
                    </a:path>
                  </a:pathLst>
                </a:custGeom>
                <a:solidFill>
                  <a:srgbClr val="7ACFD0"/>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0" name="Google Shape;310;p27"/>
                <p:cNvSpPr/>
                <p:nvPr/>
              </p:nvSpPr>
              <p:spPr>
                <a:xfrm>
                  <a:off x="5890900" y="3925675"/>
                  <a:ext cx="768175" cy="421400"/>
                </a:xfrm>
                <a:custGeom>
                  <a:avLst/>
                  <a:gdLst/>
                  <a:ahLst/>
                  <a:cxnLst/>
                  <a:rect l="l" t="t" r="r" b="b"/>
                  <a:pathLst>
                    <a:path w="30727" h="16856" extrusionOk="0">
                      <a:moveTo>
                        <a:pt x="21750" y="0"/>
                      </a:moveTo>
                      <a:lnTo>
                        <a:pt x="20294" y="5362"/>
                      </a:lnTo>
                      <a:cubicBezTo>
                        <a:pt x="20294" y="5362"/>
                        <a:pt x="23634" y="8743"/>
                        <a:pt x="19289" y="11401"/>
                      </a:cubicBezTo>
                      <a:cubicBezTo>
                        <a:pt x="18745" y="11733"/>
                        <a:pt x="18190" y="11881"/>
                        <a:pt x="17628" y="11881"/>
                      </a:cubicBezTo>
                      <a:cubicBezTo>
                        <a:pt x="13540" y="11881"/>
                        <a:pt x="9090" y="4090"/>
                        <a:pt x="5724" y="3243"/>
                      </a:cubicBezTo>
                      <a:cubicBezTo>
                        <a:pt x="4770" y="3003"/>
                        <a:pt x="3889" y="2907"/>
                        <a:pt x="3162" y="2907"/>
                      </a:cubicBezTo>
                      <a:cubicBezTo>
                        <a:pt x="684" y="2907"/>
                        <a:pt x="1" y="4028"/>
                        <a:pt x="4341" y="4408"/>
                      </a:cubicBezTo>
                      <a:cubicBezTo>
                        <a:pt x="7873" y="4718"/>
                        <a:pt x="11168" y="16855"/>
                        <a:pt x="18170" y="16855"/>
                      </a:cubicBezTo>
                      <a:cubicBezTo>
                        <a:pt x="19524" y="16855"/>
                        <a:pt x="21017" y="16401"/>
                        <a:pt x="22677" y="15320"/>
                      </a:cubicBezTo>
                      <a:cubicBezTo>
                        <a:pt x="30726" y="10076"/>
                        <a:pt x="21750" y="0"/>
                        <a:pt x="21750" y="0"/>
                      </a:cubicBezTo>
                      <a:close/>
                    </a:path>
                  </a:pathLst>
                </a:custGeom>
                <a:solidFill>
                  <a:srgbClr val="E39679"/>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1" name="Google Shape;311;p27"/>
                <p:cNvSpPr/>
                <p:nvPr/>
              </p:nvSpPr>
              <p:spPr>
                <a:xfrm>
                  <a:off x="6378000" y="3907325"/>
                  <a:ext cx="218200" cy="317525"/>
                </a:xfrm>
                <a:custGeom>
                  <a:avLst/>
                  <a:gdLst/>
                  <a:ahLst/>
                  <a:cxnLst/>
                  <a:rect l="l" t="t" r="r" b="b"/>
                  <a:pathLst>
                    <a:path w="8728" h="12701" extrusionOk="0">
                      <a:moveTo>
                        <a:pt x="19" y="0"/>
                      </a:moveTo>
                      <a:lnTo>
                        <a:pt x="19" y="0"/>
                      </a:lnTo>
                      <a:cubicBezTo>
                        <a:pt x="19" y="1"/>
                        <a:pt x="1" y="9536"/>
                        <a:pt x="777" y="10876"/>
                      </a:cubicBezTo>
                      <a:cubicBezTo>
                        <a:pt x="777" y="10876"/>
                        <a:pt x="4538" y="12701"/>
                        <a:pt x="5905" y="12701"/>
                      </a:cubicBezTo>
                      <a:cubicBezTo>
                        <a:pt x="5976" y="12701"/>
                        <a:pt x="6041" y="12696"/>
                        <a:pt x="6099" y="12685"/>
                      </a:cubicBezTo>
                      <a:cubicBezTo>
                        <a:pt x="7258" y="12473"/>
                        <a:pt x="8727" y="1578"/>
                        <a:pt x="19" y="0"/>
                      </a:cubicBezTo>
                      <a:close/>
                    </a:path>
                  </a:pathLst>
                </a:custGeom>
                <a:solidFill>
                  <a:schemeClr val="accent1"/>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2" name="Google Shape;312;p27"/>
                <p:cNvSpPr/>
                <p:nvPr/>
              </p:nvSpPr>
              <p:spPr>
                <a:xfrm>
                  <a:off x="6180550" y="3704050"/>
                  <a:ext cx="162200" cy="117650"/>
                </a:xfrm>
                <a:custGeom>
                  <a:avLst/>
                  <a:gdLst/>
                  <a:ahLst/>
                  <a:cxnLst/>
                  <a:rect l="l" t="t" r="r" b="b"/>
                  <a:pathLst>
                    <a:path w="6488" h="4706" extrusionOk="0">
                      <a:moveTo>
                        <a:pt x="6134" y="1"/>
                      </a:moveTo>
                      <a:cubicBezTo>
                        <a:pt x="6107" y="1"/>
                        <a:pt x="6086" y="35"/>
                        <a:pt x="6075" y="116"/>
                      </a:cubicBezTo>
                      <a:cubicBezTo>
                        <a:pt x="6017" y="557"/>
                        <a:pt x="5590" y="1665"/>
                        <a:pt x="4159" y="2410"/>
                      </a:cubicBezTo>
                      <a:cubicBezTo>
                        <a:pt x="3906" y="2542"/>
                        <a:pt x="3720" y="2598"/>
                        <a:pt x="3582" y="2598"/>
                      </a:cubicBezTo>
                      <a:cubicBezTo>
                        <a:pt x="2937" y="2598"/>
                        <a:pt x="3306" y="1386"/>
                        <a:pt x="2570" y="965"/>
                      </a:cubicBezTo>
                      <a:cubicBezTo>
                        <a:pt x="2384" y="858"/>
                        <a:pt x="2213" y="815"/>
                        <a:pt x="2057" y="815"/>
                      </a:cubicBezTo>
                      <a:cubicBezTo>
                        <a:pt x="1460" y="815"/>
                        <a:pt x="1066" y="1442"/>
                        <a:pt x="817" y="1603"/>
                      </a:cubicBezTo>
                      <a:cubicBezTo>
                        <a:pt x="796" y="1617"/>
                        <a:pt x="776" y="1623"/>
                        <a:pt x="755" y="1623"/>
                      </a:cubicBezTo>
                      <a:cubicBezTo>
                        <a:pt x="548" y="1623"/>
                        <a:pt x="377" y="983"/>
                        <a:pt x="277" y="983"/>
                      </a:cubicBezTo>
                      <a:cubicBezTo>
                        <a:pt x="239" y="983"/>
                        <a:pt x="211" y="1072"/>
                        <a:pt x="194" y="1315"/>
                      </a:cubicBezTo>
                      <a:cubicBezTo>
                        <a:pt x="0" y="4176"/>
                        <a:pt x="1420" y="4513"/>
                        <a:pt x="1420" y="4513"/>
                      </a:cubicBezTo>
                      <a:cubicBezTo>
                        <a:pt x="1810" y="4646"/>
                        <a:pt x="2177" y="4705"/>
                        <a:pt x="2520" y="4705"/>
                      </a:cubicBezTo>
                      <a:cubicBezTo>
                        <a:pt x="5194" y="4705"/>
                        <a:pt x="6451" y="1095"/>
                        <a:pt x="6471" y="870"/>
                      </a:cubicBezTo>
                      <a:cubicBezTo>
                        <a:pt x="6488" y="664"/>
                        <a:pt x="6252" y="1"/>
                        <a:pt x="6134" y="1"/>
                      </a:cubicBezTo>
                      <a:close/>
                    </a:path>
                  </a:pathLst>
                </a:custGeom>
                <a:solidFill>
                  <a:schemeClr val="accent4"/>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3" name="Google Shape;313;p27"/>
                <p:cNvSpPr/>
                <p:nvPr/>
              </p:nvSpPr>
              <p:spPr>
                <a:xfrm>
                  <a:off x="5870200" y="3371775"/>
                  <a:ext cx="585900" cy="434425"/>
                </a:xfrm>
                <a:custGeom>
                  <a:avLst/>
                  <a:gdLst/>
                  <a:ahLst/>
                  <a:cxnLst/>
                  <a:rect l="l" t="t" r="r" b="b"/>
                  <a:pathLst>
                    <a:path w="23436" h="17377" extrusionOk="0">
                      <a:moveTo>
                        <a:pt x="14548" y="0"/>
                      </a:moveTo>
                      <a:cubicBezTo>
                        <a:pt x="8835" y="0"/>
                        <a:pt x="10999" y="4075"/>
                        <a:pt x="9101" y="7054"/>
                      </a:cubicBezTo>
                      <a:cubicBezTo>
                        <a:pt x="8636" y="7784"/>
                        <a:pt x="8307" y="8046"/>
                        <a:pt x="8022" y="8046"/>
                      </a:cubicBezTo>
                      <a:cubicBezTo>
                        <a:pt x="7298" y="8046"/>
                        <a:pt x="6853" y="6360"/>
                        <a:pt x="5163" y="6360"/>
                      </a:cubicBezTo>
                      <a:cubicBezTo>
                        <a:pt x="4777" y="6360"/>
                        <a:pt x="4326" y="6448"/>
                        <a:pt x="3792" y="6664"/>
                      </a:cubicBezTo>
                      <a:cubicBezTo>
                        <a:pt x="1" y="8198"/>
                        <a:pt x="2453" y="17376"/>
                        <a:pt x="2453" y="17376"/>
                      </a:cubicBezTo>
                      <a:cubicBezTo>
                        <a:pt x="2741" y="15088"/>
                        <a:pt x="3461" y="15938"/>
                        <a:pt x="4015" y="14374"/>
                      </a:cubicBezTo>
                      <a:cubicBezTo>
                        <a:pt x="4335" y="13464"/>
                        <a:pt x="3933" y="13091"/>
                        <a:pt x="3933" y="10903"/>
                      </a:cubicBezTo>
                      <a:cubicBezTo>
                        <a:pt x="3933" y="9251"/>
                        <a:pt x="4506" y="8750"/>
                        <a:pt x="5329" y="8750"/>
                      </a:cubicBezTo>
                      <a:cubicBezTo>
                        <a:pt x="6595" y="8750"/>
                        <a:pt x="8451" y="9935"/>
                        <a:pt x="9716" y="9935"/>
                      </a:cubicBezTo>
                      <a:cubicBezTo>
                        <a:pt x="9731" y="9935"/>
                        <a:pt x="9747" y="9935"/>
                        <a:pt x="9762" y="9934"/>
                      </a:cubicBezTo>
                      <a:cubicBezTo>
                        <a:pt x="11841" y="9886"/>
                        <a:pt x="10302" y="4743"/>
                        <a:pt x="14580" y="4161"/>
                      </a:cubicBezTo>
                      <a:cubicBezTo>
                        <a:pt x="15426" y="4046"/>
                        <a:pt x="16352" y="4008"/>
                        <a:pt x="17269" y="4008"/>
                      </a:cubicBezTo>
                      <a:cubicBezTo>
                        <a:pt x="19105" y="4008"/>
                        <a:pt x="20905" y="4162"/>
                        <a:pt x="21951" y="4162"/>
                      </a:cubicBezTo>
                      <a:cubicBezTo>
                        <a:pt x="21985" y="4162"/>
                        <a:pt x="22018" y="4162"/>
                        <a:pt x="22050" y="4161"/>
                      </a:cubicBezTo>
                      <a:cubicBezTo>
                        <a:pt x="23435" y="4147"/>
                        <a:pt x="20630" y="2876"/>
                        <a:pt x="18959" y="2876"/>
                      </a:cubicBezTo>
                      <a:cubicBezTo>
                        <a:pt x="18789" y="2876"/>
                        <a:pt x="18631" y="2889"/>
                        <a:pt x="18490" y="2918"/>
                      </a:cubicBezTo>
                      <a:cubicBezTo>
                        <a:pt x="18419" y="2933"/>
                        <a:pt x="18354" y="2940"/>
                        <a:pt x="18294" y="2940"/>
                      </a:cubicBezTo>
                      <a:cubicBezTo>
                        <a:pt x="17087" y="2940"/>
                        <a:pt x="18224" y="46"/>
                        <a:pt x="14708" y="1"/>
                      </a:cubicBezTo>
                      <a:cubicBezTo>
                        <a:pt x="14654" y="0"/>
                        <a:pt x="14601" y="0"/>
                        <a:pt x="14548" y="0"/>
                      </a:cubicBezTo>
                      <a:close/>
                    </a:path>
                  </a:pathLst>
                </a:custGeom>
                <a:solidFill>
                  <a:srgbClr val="FFFFF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grpSp>
        </p:grpSp>
      </p:grpSp>
      <p:sp>
        <p:nvSpPr>
          <p:cNvPr id="314" name="Google Shape;314;p27"/>
          <p:cNvSpPr/>
          <p:nvPr/>
        </p:nvSpPr>
        <p:spPr>
          <a:xfrm>
            <a:off x="4951034" y="6879795"/>
            <a:ext cx="3059300" cy="100813"/>
          </a:xfrm>
          <a:custGeom>
            <a:avLst/>
            <a:gdLst/>
            <a:ahLst/>
            <a:cxnLst/>
            <a:rect l="l" t="t" r="r" b="b"/>
            <a:pathLst>
              <a:path w="65669" h="2164" extrusionOk="0">
                <a:moveTo>
                  <a:pt x="961" y="0"/>
                </a:moveTo>
                <a:cubicBezTo>
                  <a:pt x="429" y="0"/>
                  <a:pt x="0" y="429"/>
                  <a:pt x="0" y="961"/>
                </a:cubicBezTo>
                <a:lnTo>
                  <a:pt x="0" y="1203"/>
                </a:lnTo>
                <a:cubicBezTo>
                  <a:pt x="0" y="1735"/>
                  <a:pt x="429" y="2164"/>
                  <a:pt x="961" y="2164"/>
                </a:cubicBezTo>
                <a:lnTo>
                  <a:pt x="64708" y="2164"/>
                </a:lnTo>
                <a:cubicBezTo>
                  <a:pt x="65240" y="2164"/>
                  <a:pt x="65669" y="1735"/>
                  <a:pt x="65669" y="1203"/>
                </a:cubicBezTo>
                <a:lnTo>
                  <a:pt x="65669" y="961"/>
                </a:lnTo>
                <a:cubicBezTo>
                  <a:pt x="65669" y="429"/>
                  <a:pt x="65240" y="0"/>
                  <a:pt x="64708" y="0"/>
                </a:cubicBezTo>
                <a:close/>
              </a:path>
            </a:pathLst>
          </a:custGeom>
          <a:solidFill>
            <a:srgbClr val="CFDEE6"/>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5" name="Google Shape;315;p27"/>
          <p:cNvSpPr/>
          <p:nvPr/>
        </p:nvSpPr>
        <p:spPr>
          <a:xfrm>
            <a:off x="8272057" y="1919619"/>
            <a:ext cx="319771" cy="326619"/>
          </a:xfrm>
          <a:custGeom>
            <a:avLst/>
            <a:gdLst/>
            <a:ahLst/>
            <a:cxnLst/>
            <a:rect l="l" t="t" r="r" b="b"/>
            <a:pathLst>
              <a:path w="6864" h="7011" extrusionOk="0">
                <a:moveTo>
                  <a:pt x="6688" y="1"/>
                </a:moveTo>
                <a:cubicBezTo>
                  <a:pt x="6645" y="1"/>
                  <a:pt x="6602" y="18"/>
                  <a:pt x="6570" y="53"/>
                </a:cubicBezTo>
                <a:cubicBezTo>
                  <a:pt x="4871" y="1910"/>
                  <a:pt x="4268" y="4722"/>
                  <a:pt x="4069" y="6071"/>
                </a:cubicBezTo>
                <a:cubicBezTo>
                  <a:pt x="3145" y="3746"/>
                  <a:pt x="395" y="2219"/>
                  <a:pt x="266" y="2148"/>
                </a:cubicBezTo>
                <a:cubicBezTo>
                  <a:pt x="240" y="2132"/>
                  <a:pt x="212" y="2125"/>
                  <a:pt x="184" y="2125"/>
                </a:cubicBezTo>
                <a:cubicBezTo>
                  <a:pt x="127" y="2125"/>
                  <a:pt x="72" y="2154"/>
                  <a:pt x="43" y="2207"/>
                </a:cubicBezTo>
                <a:cubicBezTo>
                  <a:pt x="0" y="2287"/>
                  <a:pt x="32" y="2386"/>
                  <a:pt x="114" y="2427"/>
                </a:cubicBezTo>
                <a:cubicBezTo>
                  <a:pt x="147" y="2445"/>
                  <a:pt x="3464" y="4288"/>
                  <a:pt x="3979" y="6884"/>
                </a:cubicBezTo>
                <a:cubicBezTo>
                  <a:pt x="3995" y="6957"/>
                  <a:pt x="4059" y="7011"/>
                  <a:pt x="4135" y="7011"/>
                </a:cubicBezTo>
                <a:lnTo>
                  <a:pt x="4146" y="7011"/>
                </a:lnTo>
                <a:cubicBezTo>
                  <a:pt x="4226" y="7007"/>
                  <a:pt x="4289" y="6944"/>
                  <a:pt x="4294" y="6864"/>
                </a:cubicBezTo>
                <a:cubicBezTo>
                  <a:pt x="4297" y="6822"/>
                  <a:pt x="4623" y="2654"/>
                  <a:pt x="6805" y="268"/>
                </a:cubicBezTo>
                <a:cubicBezTo>
                  <a:pt x="6864" y="203"/>
                  <a:pt x="6860" y="102"/>
                  <a:pt x="6794" y="42"/>
                </a:cubicBezTo>
                <a:cubicBezTo>
                  <a:pt x="6764" y="15"/>
                  <a:pt x="6726" y="1"/>
                  <a:pt x="6688"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6" name="Google Shape;316;p27"/>
          <p:cNvSpPr/>
          <p:nvPr/>
        </p:nvSpPr>
        <p:spPr>
          <a:xfrm>
            <a:off x="6897704" y="6278828"/>
            <a:ext cx="296571" cy="320329"/>
          </a:xfrm>
          <a:custGeom>
            <a:avLst/>
            <a:gdLst/>
            <a:ahLst/>
            <a:cxnLst/>
            <a:rect l="l" t="t" r="r" b="b"/>
            <a:pathLst>
              <a:path w="6366" h="6876" extrusionOk="0">
                <a:moveTo>
                  <a:pt x="3055" y="0"/>
                </a:moveTo>
                <a:cubicBezTo>
                  <a:pt x="2969" y="0"/>
                  <a:pt x="2897" y="67"/>
                  <a:pt x="2895" y="154"/>
                </a:cubicBezTo>
                <a:cubicBezTo>
                  <a:pt x="2774" y="3382"/>
                  <a:pt x="80" y="6581"/>
                  <a:pt x="53" y="6614"/>
                </a:cubicBezTo>
                <a:cubicBezTo>
                  <a:pt x="1" y="6674"/>
                  <a:pt x="2" y="6763"/>
                  <a:pt x="56" y="6823"/>
                </a:cubicBezTo>
                <a:cubicBezTo>
                  <a:pt x="64" y="6833"/>
                  <a:pt x="74" y="6840"/>
                  <a:pt x="85" y="6848"/>
                </a:cubicBezTo>
                <a:cubicBezTo>
                  <a:pt x="112" y="6867"/>
                  <a:pt x="143" y="6876"/>
                  <a:pt x="174" y="6876"/>
                </a:cubicBezTo>
                <a:cubicBezTo>
                  <a:pt x="205" y="6876"/>
                  <a:pt x="236" y="6867"/>
                  <a:pt x="263" y="6848"/>
                </a:cubicBezTo>
                <a:cubicBezTo>
                  <a:pt x="1186" y="6221"/>
                  <a:pt x="2371" y="6039"/>
                  <a:pt x="3435" y="6039"/>
                </a:cubicBezTo>
                <a:cubicBezTo>
                  <a:pt x="4893" y="6039"/>
                  <a:pt x="6124" y="6381"/>
                  <a:pt x="6145" y="6387"/>
                </a:cubicBezTo>
                <a:cubicBezTo>
                  <a:pt x="6160" y="6391"/>
                  <a:pt x="6175" y="6393"/>
                  <a:pt x="6189" y="6393"/>
                </a:cubicBezTo>
                <a:cubicBezTo>
                  <a:pt x="6259" y="6393"/>
                  <a:pt x="6322" y="6347"/>
                  <a:pt x="6341" y="6278"/>
                </a:cubicBezTo>
                <a:cubicBezTo>
                  <a:pt x="6365" y="6193"/>
                  <a:pt x="6317" y="6105"/>
                  <a:pt x="6233" y="6081"/>
                </a:cubicBezTo>
                <a:cubicBezTo>
                  <a:pt x="6144" y="6057"/>
                  <a:pt x="4911" y="5714"/>
                  <a:pt x="3440" y="5714"/>
                </a:cubicBezTo>
                <a:cubicBezTo>
                  <a:pt x="2572" y="5714"/>
                  <a:pt x="1621" y="5833"/>
                  <a:pt x="772" y="6207"/>
                </a:cubicBezTo>
                <a:cubicBezTo>
                  <a:pt x="1576" y="5106"/>
                  <a:pt x="3119" y="2680"/>
                  <a:pt x="3212" y="166"/>
                </a:cubicBezTo>
                <a:cubicBezTo>
                  <a:pt x="3216" y="78"/>
                  <a:pt x="3148" y="4"/>
                  <a:pt x="3060" y="0"/>
                </a:cubicBezTo>
                <a:cubicBezTo>
                  <a:pt x="3058" y="0"/>
                  <a:pt x="3056" y="0"/>
                  <a:pt x="3055"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7" name="Google Shape;317;p27"/>
          <p:cNvSpPr/>
          <p:nvPr/>
        </p:nvSpPr>
        <p:spPr>
          <a:xfrm>
            <a:off x="5753488" y="6203590"/>
            <a:ext cx="289117" cy="339057"/>
          </a:xfrm>
          <a:custGeom>
            <a:avLst/>
            <a:gdLst/>
            <a:ahLst/>
            <a:cxnLst/>
            <a:rect l="l" t="t" r="r" b="b"/>
            <a:pathLst>
              <a:path w="6206" h="7278" extrusionOk="0">
                <a:moveTo>
                  <a:pt x="4318" y="0"/>
                </a:moveTo>
                <a:cubicBezTo>
                  <a:pt x="4240" y="0"/>
                  <a:pt x="4172" y="58"/>
                  <a:pt x="4158" y="136"/>
                </a:cubicBezTo>
                <a:cubicBezTo>
                  <a:pt x="3812" y="2630"/>
                  <a:pt x="4907" y="5286"/>
                  <a:pt x="5506" y="6512"/>
                </a:cubicBezTo>
                <a:cubicBezTo>
                  <a:pt x="4078" y="5554"/>
                  <a:pt x="2150" y="5396"/>
                  <a:pt x="1038" y="5396"/>
                </a:cubicBezTo>
                <a:cubicBezTo>
                  <a:pt x="533" y="5396"/>
                  <a:pt x="197" y="5428"/>
                  <a:pt x="151" y="5433"/>
                </a:cubicBezTo>
                <a:cubicBezTo>
                  <a:pt x="64" y="5442"/>
                  <a:pt x="1" y="5520"/>
                  <a:pt x="10" y="5608"/>
                </a:cubicBezTo>
                <a:cubicBezTo>
                  <a:pt x="20" y="5689"/>
                  <a:pt x="88" y="5750"/>
                  <a:pt x="168" y="5750"/>
                </a:cubicBezTo>
                <a:cubicBezTo>
                  <a:pt x="173" y="5750"/>
                  <a:pt x="178" y="5750"/>
                  <a:pt x="183" y="5749"/>
                </a:cubicBezTo>
                <a:cubicBezTo>
                  <a:pt x="194" y="5748"/>
                  <a:pt x="505" y="5718"/>
                  <a:pt x="989" y="5718"/>
                </a:cubicBezTo>
                <a:cubicBezTo>
                  <a:pt x="2212" y="5718"/>
                  <a:pt x="4537" y="5909"/>
                  <a:pt x="5894" y="7232"/>
                </a:cubicBezTo>
                <a:cubicBezTo>
                  <a:pt x="5920" y="7257"/>
                  <a:pt x="5953" y="7273"/>
                  <a:pt x="5989" y="7277"/>
                </a:cubicBezTo>
                <a:cubicBezTo>
                  <a:pt x="5994" y="7277"/>
                  <a:pt x="6000" y="7278"/>
                  <a:pt x="6006" y="7278"/>
                </a:cubicBezTo>
                <a:cubicBezTo>
                  <a:pt x="6126" y="7278"/>
                  <a:pt x="6206" y="7146"/>
                  <a:pt x="6143" y="7038"/>
                </a:cubicBezTo>
                <a:cubicBezTo>
                  <a:pt x="6122" y="7001"/>
                  <a:pt x="4028" y="3380"/>
                  <a:pt x="4474" y="180"/>
                </a:cubicBezTo>
                <a:cubicBezTo>
                  <a:pt x="4486" y="93"/>
                  <a:pt x="4426" y="13"/>
                  <a:pt x="4338" y="1"/>
                </a:cubicBezTo>
                <a:cubicBezTo>
                  <a:pt x="4331" y="1"/>
                  <a:pt x="4325" y="0"/>
                  <a:pt x="4318" y="0"/>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8" name="Google Shape;318;p27"/>
          <p:cNvSpPr/>
          <p:nvPr/>
        </p:nvSpPr>
        <p:spPr>
          <a:xfrm>
            <a:off x="7573303" y="5607793"/>
            <a:ext cx="297968" cy="231209"/>
          </a:xfrm>
          <a:custGeom>
            <a:avLst/>
            <a:gdLst/>
            <a:ahLst/>
            <a:cxnLst/>
            <a:rect l="l" t="t" r="r" b="b"/>
            <a:pathLst>
              <a:path w="6396" h="4963" extrusionOk="0">
                <a:moveTo>
                  <a:pt x="2845" y="1"/>
                </a:moveTo>
                <a:cubicBezTo>
                  <a:pt x="2782" y="1"/>
                  <a:pt x="2722" y="38"/>
                  <a:pt x="2697" y="100"/>
                </a:cubicBezTo>
                <a:cubicBezTo>
                  <a:pt x="2087" y="1614"/>
                  <a:pt x="101" y="4285"/>
                  <a:pt x="81" y="4313"/>
                </a:cubicBezTo>
                <a:cubicBezTo>
                  <a:pt x="0" y="4421"/>
                  <a:pt x="82" y="4567"/>
                  <a:pt x="207" y="4567"/>
                </a:cubicBezTo>
                <a:cubicBezTo>
                  <a:pt x="219" y="4567"/>
                  <a:pt x="233" y="4565"/>
                  <a:pt x="246" y="4562"/>
                </a:cubicBezTo>
                <a:cubicBezTo>
                  <a:pt x="788" y="4429"/>
                  <a:pt x="1393" y="4378"/>
                  <a:pt x="2004" y="4378"/>
                </a:cubicBezTo>
                <a:cubicBezTo>
                  <a:pt x="4048" y="4378"/>
                  <a:pt x="6160" y="4951"/>
                  <a:pt x="6187" y="4958"/>
                </a:cubicBezTo>
                <a:cubicBezTo>
                  <a:pt x="6200" y="4962"/>
                  <a:pt x="6213" y="4963"/>
                  <a:pt x="6226" y="4963"/>
                </a:cubicBezTo>
                <a:cubicBezTo>
                  <a:pt x="6227" y="4963"/>
                  <a:pt x="6228" y="4963"/>
                  <a:pt x="6229" y="4963"/>
                </a:cubicBezTo>
                <a:cubicBezTo>
                  <a:pt x="6307" y="4963"/>
                  <a:pt x="6373" y="4904"/>
                  <a:pt x="6384" y="4828"/>
                </a:cubicBezTo>
                <a:cubicBezTo>
                  <a:pt x="6396" y="4749"/>
                  <a:pt x="6348" y="4674"/>
                  <a:pt x="6272" y="4652"/>
                </a:cubicBezTo>
                <a:cubicBezTo>
                  <a:pt x="6159" y="4620"/>
                  <a:pt x="4082" y="4058"/>
                  <a:pt x="2023" y="4058"/>
                </a:cubicBezTo>
                <a:cubicBezTo>
                  <a:pt x="1532" y="4058"/>
                  <a:pt x="1042" y="4090"/>
                  <a:pt x="581" y="4168"/>
                </a:cubicBezTo>
                <a:cubicBezTo>
                  <a:pt x="1139" y="3395"/>
                  <a:pt x="2491" y="1465"/>
                  <a:pt x="2992" y="219"/>
                </a:cubicBezTo>
                <a:cubicBezTo>
                  <a:pt x="3025" y="137"/>
                  <a:pt x="2985" y="45"/>
                  <a:pt x="2904" y="12"/>
                </a:cubicBezTo>
                <a:cubicBezTo>
                  <a:pt x="2885" y="4"/>
                  <a:pt x="2864" y="1"/>
                  <a:pt x="2845" y="1"/>
                </a:cubicBezTo>
                <a:close/>
              </a:path>
            </a:pathLst>
          </a:custGeom>
          <a:solidFill>
            <a:srgbClr val="FFF7EF"/>
          </a:solidFill>
          <a:ln>
            <a:noFill/>
          </a:ln>
        </p:spPr>
        <p:txBody>
          <a:bodyPr spcFirstLastPara="1" wrap="square" lIns="121900" tIns="121900" rIns="121900" bIns="121900" anchor="ctr" anchorCtr="0">
            <a:noAutofit/>
          </a:bodyPr>
          <a:lstStyle/>
          <a:p>
            <a:pPr>
              <a:buClr>
                <a:srgbClr val="000000"/>
              </a:buClr>
            </a:pPr>
            <a:endParaRPr sz="1867" kern="0">
              <a:solidFill>
                <a:srgbClr val="000000"/>
              </a:solidFill>
              <a:latin typeface="Arial"/>
              <a:cs typeface="Arial"/>
              <a:sym typeface="Arial"/>
            </a:endParaRPr>
          </a:p>
        </p:txBody>
      </p:sp>
      <p:sp>
        <p:nvSpPr>
          <p:cNvPr id="319" name="Google Shape;319;p27"/>
          <p:cNvSpPr txBox="1">
            <a:spLocks noGrp="1"/>
          </p:cNvSpPr>
          <p:nvPr>
            <p:ph type="ctrTitle"/>
          </p:nvPr>
        </p:nvSpPr>
        <p:spPr>
          <a:xfrm>
            <a:off x="3717600" y="2520959"/>
            <a:ext cx="4756800" cy="1683200"/>
          </a:xfrm>
          <a:prstGeom prst="rect">
            <a:avLst/>
          </a:prstGeom>
        </p:spPr>
        <p:txBody>
          <a:bodyPr spcFirstLastPara="1" wrap="square" lIns="121900" tIns="121900" rIns="121900" bIns="121900" anchor="b" anchorCtr="0">
            <a:noAutofit/>
          </a:bodyPr>
          <a:lstStyle/>
          <a:p>
            <a:r>
              <a:rPr lang="en" dirty="0"/>
              <a:t>Logistix</a:t>
            </a:r>
            <a:endParaRPr dirty="0"/>
          </a:p>
        </p:txBody>
      </p:sp>
      <p:sp>
        <p:nvSpPr>
          <p:cNvPr id="320" name="Google Shape;320;p27"/>
          <p:cNvSpPr txBox="1">
            <a:spLocks noGrp="1"/>
          </p:cNvSpPr>
          <p:nvPr>
            <p:ph type="subTitle" idx="1"/>
          </p:nvPr>
        </p:nvSpPr>
        <p:spPr>
          <a:xfrm>
            <a:off x="4278000" y="4192500"/>
            <a:ext cx="3636000" cy="1056800"/>
          </a:xfrm>
          <a:prstGeom prst="rect">
            <a:avLst/>
          </a:prstGeom>
        </p:spPr>
        <p:txBody>
          <a:bodyPr spcFirstLastPara="1" wrap="square" lIns="121900" tIns="121900" rIns="121900" bIns="121900" anchor="t" anchorCtr="0">
            <a:noAutofit/>
          </a:bodyPr>
          <a:lstStyle/>
          <a:p>
            <a:pPr marL="0" indent="0"/>
            <a:r>
              <a:rPr lang="en" dirty="0"/>
              <a:t>An agregator app for dispatch riders to connect with SMEs</a:t>
            </a:r>
            <a:endParaRPr dirty="0"/>
          </a:p>
        </p:txBody>
      </p:sp>
    </p:spTree>
    <p:extLst>
      <p:ext uri="{BB962C8B-B14F-4D97-AF65-F5344CB8AC3E}">
        <p14:creationId xmlns:p14="http://schemas.microsoft.com/office/powerpoint/2010/main" val="964281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INFORMATION GATHERED</a:t>
            </a:r>
          </a:p>
        </p:txBody>
      </p:sp>
      <p:sp>
        <p:nvSpPr>
          <p:cNvPr id="2" name="TextBox 1">
            <a:extLst>
              <a:ext uri="{FF2B5EF4-FFF2-40B4-BE49-F238E27FC236}">
                <a16:creationId xmlns:a16="http://schemas.microsoft.com/office/drawing/2014/main" id="{35D40223-33BA-FB6F-98D3-7A43854D0C06}"/>
              </a:ext>
            </a:extLst>
          </p:cNvPr>
          <p:cNvSpPr txBox="1"/>
          <p:nvPr/>
        </p:nvSpPr>
        <p:spPr>
          <a:xfrm>
            <a:off x="1523492" y="3032956"/>
            <a:ext cx="9361040" cy="1200329"/>
          </a:xfrm>
          <a:prstGeom prst="rect">
            <a:avLst/>
          </a:prstGeom>
          <a:noFill/>
        </p:spPr>
        <p:txBody>
          <a:bodyPr wrap="square" rtlCol="0">
            <a:spAutoFit/>
          </a:bodyPr>
          <a:lstStyle/>
          <a:p>
            <a:pPr algn="ctr"/>
            <a:r>
              <a:rPr lang="en-US" sz="3600" dirty="0"/>
              <a:t>The question that comes next is:</a:t>
            </a:r>
          </a:p>
          <a:p>
            <a:pPr algn="ctr"/>
            <a:r>
              <a:rPr lang="en-US" sz="3600" dirty="0"/>
              <a:t>“Do we have a market for our product?”</a:t>
            </a:r>
          </a:p>
        </p:txBody>
      </p:sp>
    </p:spTree>
    <p:extLst>
      <p:ext uri="{BB962C8B-B14F-4D97-AF65-F5344CB8AC3E}">
        <p14:creationId xmlns:p14="http://schemas.microsoft.com/office/powerpoint/2010/main" val="32677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INFORMATION GATHERED</a:t>
            </a:r>
          </a:p>
        </p:txBody>
      </p:sp>
      <p:graphicFrame>
        <p:nvGraphicFramePr>
          <p:cNvPr id="19" name="Chart Placeholder 18"/>
          <p:cNvGraphicFramePr>
            <a:graphicFrameLocks noGrp="1"/>
          </p:cNvGraphicFramePr>
          <p:nvPr>
            <p:ph sz="half" idx="1"/>
            <p:extLst>
              <p:ext uri="{D42A27DB-BD31-4B8C-83A1-F6EECF244321}">
                <p14:modId xmlns:p14="http://schemas.microsoft.com/office/powerpoint/2010/main" val="1488184439"/>
              </p:ext>
            </p:extLst>
          </p:nvPr>
        </p:nvGraphicFramePr>
        <p:xfrm>
          <a:off x="604444" y="1084368"/>
          <a:ext cx="4663464" cy="4000816"/>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Group 21">
            <a:extLst>
              <a:ext uri="{FF2B5EF4-FFF2-40B4-BE49-F238E27FC236}">
                <a16:creationId xmlns:a16="http://schemas.microsoft.com/office/drawing/2014/main" id="{BB05F3A9-EE2A-51FE-3627-D2ABB5ECE8F2}"/>
              </a:ext>
            </a:extLst>
          </p:cNvPr>
          <p:cNvGrpSpPr/>
          <p:nvPr/>
        </p:nvGrpSpPr>
        <p:grpSpPr>
          <a:xfrm>
            <a:off x="2957244" y="5104132"/>
            <a:ext cx="8986664" cy="1254112"/>
            <a:chOff x="1760912" y="1024054"/>
            <a:chExt cx="10095456" cy="1510763"/>
          </a:xfrm>
        </p:grpSpPr>
        <p:sp useBgFill="1">
          <p:nvSpPr>
            <p:cNvPr id="23" name="Freeform 6">
              <a:extLst>
                <a:ext uri="{FF2B5EF4-FFF2-40B4-BE49-F238E27FC236}">
                  <a16:creationId xmlns:a16="http://schemas.microsoft.com/office/drawing/2014/main" id="{22942E78-1C05-A8BA-F9C6-E22CA5B74BA5}"/>
                </a:ext>
              </a:extLst>
            </p:cNvPr>
            <p:cNvSpPr>
              <a:spLocks noEditPoints="1"/>
            </p:cNvSpPr>
            <p:nvPr/>
          </p:nvSpPr>
          <p:spPr bwMode="auto">
            <a:xfrm>
              <a:off x="8596676" y="1062502"/>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24" name="Freeform 5">
              <a:extLst>
                <a:ext uri="{FF2B5EF4-FFF2-40B4-BE49-F238E27FC236}">
                  <a16:creationId xmlns:a16="http://schemas.microsoft.com/office/drawing/2014/main" id="{CD4E7626-CD82-8D68-E3E2-4AECB3963A57}"/>
                </a:ext>
              </a:extLst>
            </p:cNvPr>
            <p:cNvSpPr>
              <a:spLocks noEditPoints="1"/>
            </p:cNvSpPr>
            <p:nvPr/>
          </p:nvSpPr>
          <p:spPr bwMode="auto">
            <a:xfrm>
              <a:off x="1760912" y="1028904"/>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5">
              <a:extLst>
                <a:ext uri="{FF2B5EF4-FFF2-40B4-BE49-F238E27FC236}">
                  <a16:creationId xmlns:a16="http://schemas.microsoft.com/office/drawing/2014/main" id="{BBE6A7AC-DE8C-EEF9-FE7D-095A0CE4D415}"/>
                </a:ext>
              </a:extLst>
            </p:cNvPr>
            <p:cNvSpPr>
              <a:spLocks noEditPoints="1"/>
            </p:cNvSpPr>
            <p:nvPr/>
          </p:nvSpPr>
          <p:spPr bwMode="auto">
            <a:xfrm>
              <a:off x="2505541" y="1057235"/>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5">
              <a:extLst>
                <a:ext uri="{FF2B5EF4-FFF2-40B4-BE49-F238E27FC236}">
                  <a16:creationId xmlns:a16="http://schemas.microsoft.com/office/drawing/2014/main" id="{B4DEA99C-B077-DF9E-CAB6-3B73B2937907}"/>
                </a:ext>
              </a:extLst>
            </p:cNvPr>
            <p:cNvSpPr>
              <a:spLocks noEditPoints="1"/>
            </p:cNvSpPr>
            <p:nvPr/>
          </p:nvSpPr>
          <p:spPr bwMode="auto">
            <a:xfrm>
              <a:off x="3257275" y="1024054"/>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5">
              <a:extLst>
                <a:ext uri="{FF2B5EF4-FFF2-40B4-BE49-F238E27FC236}">
                  <a16:creationId xmlns:a16="http://schemas.microsoft.com/office/drawing/2014/main" id="{3316E012-1BBB-3453-8F0E-086FE76FC90A}"/>
                </a:ext>
              </a:extLst>
            </p:cNvPr>
            <p:cNvSpPr>
              <a:spLocks noEditPoints="1"/>
            </p:cNvSpPr>
            <p:nvPr/>
          </p:nvSpPr>
          <p:spPr bwMode="auto">
            <a:xfrm>
              <a:off x="4002598" y="1028904"/>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5">
              <a:extLst>
                <a:ext uri="{FF2B5EF4-FFF2-40B4-BE49-F238E27FC236}">
                  <a16:creationId xmlns:a16="http://schemas.microsoft.com/office/drawing/2014/main" id="{D4663AD2-07DE-E9C7-A01F-7917E5487028}"/>
                </a:ext>
              </a:extLst>
            </p:cNvPr>
            <p:cNvSpPr>
              <a:spLocks noEditPoints="1"/>
            </p:cNvSpPr>
            <p:nvPr/>
          </p:nvSpPr>
          <p:spPr bwMode="auto">
            <a:xfrm>
              <a:off x="4754332" y="1052833"/>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29" name="Rectangle 28">
              <a:extLst>
                <a:ext uri="{FF2B5EF4-FFF2-40B4-BE49-F238E27FC236}">
                  <a16:creationId xmlns:a16="http://schemas.microsoft.com/office/drawing/2014/main" id="{D9DECB1A-47FF-57EB-6BEE-29C6FF617CD2}"/>
                </a:ext>
              </a:extLst>
            </p:cNvPr>
            <p:cNvSpPr/>
            <p:nvPr/>
          </p:nvSpPr>
          <p:spPr>
            <a:xfrm>
              <a:off x="9300504" y="1895211"/>
              <a:ext cx="2434501" cy="401905"/>
            </a:xfrm>
            <a:prstGeom prst="rect">
              <a:avLst/>
            </a:prstGeom>
          </p:spPr>
          <p:txBody>
            <a:bodyPr wrap="square" lIns="0" tIns="0" rIns="0" bIns="0">
              <a:spAutoFit/>
            </a:bodyPr>
            <a:lstStyle/>
            <a:p>
              <a:pPr>
                <a:lnSpc>
                  <a:spcPct val="89000"/>
                </a:lnSpc>
              </a:pPr>
              <a:r>
                <a:rPr lang="en-US" sz="1467" dirty="0"/>
                <a:t>Consumers are willing to pay for the app</a:t>
              </a:r>
            </a:p>
          </p:txBody>
        </p:sp>
        <p:sp>
          <p:nvSpPr>
            <p:cNvPr id="30" name="Rectangle 29">
              <a:extLst>
                <a:ext uri="{FF2B5EF4-FFF2-40B4-BE49-F238E27FC236}">
                  <a16:creationId xmlns:a16="http://schemas.microsoft.com/office/drawing/2014/main" id="{E82E7175-2027-D647-9EA8-64F44C8A8435}"/>
                </a:ext>
              </a:extLst>
            </p:cNvPr>
            <p:cNvSpPr/>
            <p:nvPr/>
          </p:nvSpPr>
          <p:spPr>
            <a:xfrm>
              <a:off x="9421867" y="1231858"/>
              <a:ext cx="2434501" cy="584391"/>
            </a:xfrm>
            <a:prstGeom prst="rect">
              <a:avLst/>
            </a:prstGeom>
          </p:spPr>
          <p:txBody>
            <a:bodyPr wrap="square" lIns="0" tIns="0" rIns="0" bIns="0">
              <a:spAutoFit/>
            </a:bodyPr>
            <a:lstStyle/>
            <a:p>
              <a:pPr>
                <a:lnSpc>
                  <a:spcPct val="89000"/>
                </a:lnSpc>
              </a:pPr>
              <a:r>
                <a:rPr lang="en-US" sz="4267" spc="-107" dirty="0"/>
                <a:t>9 of 10</a:t>
              </a:r>
            </a:p>
          </p:txBody>
        </p:sp>
        <p:sp>
          <p:nvSpPr>
            <p:cNvPr id="31" name="Freeform 6">
              <a:extLst>
                <a:ext uri="{FF2B5EF4-FFF2-40B4-BE49-F238E27FC236}">
                  <a16:creationId xmlns:a16="http://schemas.microsoft.com/office/drawing/2014/main" id="{0EAC9D0F-B140-A590-3560-432E37F6DA0E}"/>
                </a:ext>
              </a:extLst>
            </p:cNvPr>
            <p:cNvSpPr>
              <a:spLocks noEditPoints="1"/>
            </p:cNvSpPr>
            <p:nvPr/>
          </p:nvSpPr>
          <p:spPr bwMode="auto">
            <a:xfrm>
              <a:off x="5534971" y="1052831"/>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6">
              <a:extLst>
                <a:ext uri="{FF2B5EF4-FFF2-40B4-BE49-F238E27FC236}">
                  <a16:creationId xmlns:a16="http://schemas.microsoft.com/office/drawing/2014/main" id="{35CA8E02-8808-34C2-C2E1-F10A29EAE377}"/>
                </a:ext>
              </a:extLst>
            </p:cNvPr>
            <p:cNvSpPr>
              <a:spLocks noEditPoints="1"/>
            </p:cNvSpPr>
            <p:nvPr/>
          </p:nvSpPr>
          <p:spPr bwMode="auto">
            <a:xfrm>
              <a:off x="6266937" y="1043380"/>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6">
              <a:extLst>
                <a:ext uri="{FF2B5EF4-FFF2-40B4-BE49-F238E27FC236}">
                  <a16:creationId xmlns:a16="http://schemas.microsoft.com/office/drawing/2014/main" id="{7F53E5DB-D558-D856-8A92-E43819C39DC6}"/>
                </a:ext>
              </a:extLst>
            </p:cNvPr>
            <p:cNvSpPr>
              <a:spLocks noEditPoints="1"/>
            </p:cNvSpPr>
            <p:nvPr/>
          </p:nvSpPr>
          <p:spPr bwMode="auto">
            <a:xfrm>
              <a:off x="7032028" y="1040448"/>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6">
              <a:extLst>
                <a:ext uri="{FF2B5EF4-FFF2-40B4-BE49-F238E27FC236}">
                  <a16:creationId xmlns:a16="http://schemas.microsoft.com/office/drawing/2014/main" id="{A844B45B-81D5-553E-1B33-519DFB1B092C}"/>
                </a:ext>
              </a:extLst>
            </p:cNvPr>
            <p:cNvSpPr>
              <a:spLocks noEditPoints="1"/>
            </p:cNvSpPr>
            <p:nvPr/>
          </p:nvSpPr>
          <p:spPr bwMode="auto">
            <a:xfrm>
              <a:off x="7783762" y="1052831"/>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05938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INFORMATION GATHERED</a:t>
            </a:r>
          </a:p>
        </p:txBody>
      </p:sp>
      <p:graphicFrame>
        <p:nvGraphicFramePr>
          <p:cNvPr id="3" name="Chart Placeholder 2"/>
          <p:cNvGraphicFramePr>
            <a:graphicFrameLocks noGrp="1"/>
          </p:cNvGraphicFramePr>
          <p:nvPr>
            <p:ph sz="half" idx="2"/>
            <p:extLst>
              <p:ext uri="{D42A27DB-BD31-4B8C-83A1-F6EECF244321}">
                <p14:modId xmlns:p14="http://schemas.microsoft.com/office/powerpoint/2010/main" val="592750713"/>
              </p:ext>
            </p:extLst>
          </p:nvPr>
        </p:nvGraphicFramePr>
        <p:xfrm>
          <a:off x="-168696" y="861844"/>
          <a:ext cx="4356484" cy="405971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1A91EEB4-8539-2DAC-7FBB-9F6A1B9F5893}"/>
              </a:ext>
            </a:extLst>
          </p:cNvPr>
          <p:cNvSpPr txBox="1"/>
          <p:nvPr/>
        </p:nvSpPr>
        <p:spPr>
          <a:xfrm>
            <a:off x="5368257" y="1368779"/>
            <a:ext cx="6192688" cy="923330"/>
          </a:xfrm>
          <a:prstGeom prst="rect">
            <a:avLst/>
          </a:prstGeom>
          <a:noFill/>
        </p:spPr>
        <p:txBody>
          <a:bodyPr wrap="square" rtlCol="0">
            <a:spAutoFit/>
          </a:bodyPr>
          <a:lstStyle/>
          <a:p>
            <a:r>
              <a:rPr lang="en-US" sz="1800" dirty="0"/>
              <a:t>*The higher percentage were willing to pay for the app.</a:t>
            </a:r>
          </a:p>
          <a:p>
            <a:r>
              <a:rPr lang="en-US" sz="1800" dirty="0"/>
              <a:t>* We believe the ‘maybes’ and some of the no are ‘yeses’ waiting to see our usefulness to them.</a:t>
            </a:r>
          </a:p>
        </p:txBody>
      </p:sp>
      <p:grpSp>
        <p:nvGrpSpPr>
          <p:cNvPr id="7" name="Group 6">
            <a:extLst>
              <a:ext uri="{FF2B5EF4-FFF2-40B4-BE49-F238E27FC236}">
                <a16:creationId xmlns:a16="http://schemas.microsoft.com/office/drawing/2014/main" id="{FBABEC03-D73D-0AD9-80E8-DC730E405C94}"/>
              </a:ext>
            </a:extLst>
          </p:cNvPr>
          <p:cNvGrpSpPr/>
          <p:nvPr/>
        </p:nvGrpSpPr>
        <p:grpSpPr>
          <a:xfrm>
            <a:off x="2814387" y="5191750"/>
            <a:ext cx="8554851" cy="1043849"/>
            <a:chOff x="1760912" y="1028904"/>
            <a:chExt cx="10321116" cy="1523147"/>
          </a:xfrm>
        </p:grpSpPr>
        <p:sp useBgFill="1">
          <p:nvSpPr>
            <p:cNvPr id="8" name="Freeform 6">
              <a:extLst>
                <a:ext uri="{FF2B5EF4-FFF2-40B4-BE49-F238E27FC236}">
                  <a16:creationId xmlns:a16="http://schemas.microsoft.com/office/drawing/2014/main" id="{A00975F5-A313-3C56-CA90-57A2329DDCB2}"/>
                </a:ext>
              </a:extLst>
            </p:cNvPr>
            <p:cNvSpPr>
              <a:spLocks noEditPoints="1"/>
            </p:cNvSpPr>
            <p:nvPr/>
          </p:nvSpPr>
          <p:spPr bwMode="auto">
            <a:xfrm>
              <a:off x="8596676" y="1062502"/>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9" name="Freeform 5">
              <a:extLst>
                <a:ext uri="{FF2B5EF4-FFF2-40B4-BE49-F238E27FC236}">
                  <a16:creationId xmlns:a16="http://schemas.microsoft.com/office/drawing/2014/main" id="{3AF922B5-2A36-DF70-3636-EBD6E9ECFBA0}"/>
                </a:ext>
              </a:extLst>
            </p:cNvPr>
            <p:cNvSpPr>
              <a:spLocks noEditPoints="1"/>
            </p:cNvSpPr>
            <p:nvPr/>
          </p:nvSpPr>
          <p:spPr bwMode="auto">
            <a:xfrm>
              <a:off x="1760912" y="1028904"/>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5">
              <a:extLst>
                <a:ext uri="{FF2B5EF4-FFF2-40B4-BE49-F238E27FC236}">
                  <a16:creationId xmlns:a16="http://schemas.microsoft.com/office/drawing/2014/main" id="{E13F4758-BCB3-788F-BBE9-113078EC6B5A}"/>
                </a:ext>
              </a:extLst>
            </p:cNvPr>
            <p:cNvSpPr>
              <a:spLocks noEditPoints="1"/>
            </p:cNvSpPr>
            <p:nvPr/>
          </p:nvSpPr>
          <p:spPr bwMode="auto">
            <a:xfrm>
              <a:off x="2505541" y="1057235"/>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5">
              <a:extLst>
                <a:ext uri="{FF2B5EF4-FFF2-40B4-BE49-F238E27FC236}">
                  <a16:creationId xmlns:a16="http://schemas.microsoft.com/office/drawing/2014/main" id="{4EEA6F54-CD41-6369-A840-94CAD7531BA0}"/>
                </a:ext>
              </a:extLst>
            </p:cNvPr>
            <p:cNvSpPr>
              <a:spLocks noEditPoints="1"/>
            </p:cNvSpPr>
            <p:nvPr/>
          </p:nvSpPr>
          <p:spPr bwMode="auto">
            <a:xfrm>
              <a:off x="6275108" y="1040448"/>
              <a:ext cx="647288" cy="1477581"/>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bg1"/>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Freeform 5">
              <a:extLst>
                <a:ext uri="{FF2B5EF4-FFF2-40B4-BE49-F238E27FC236}">
                  <a16:creationId xmlns:a16="http://schemas.microsoft.com/office/drawing/2014/main" id="{443DDE29-E5F8-A400-7309-A7A7E627235C}"/>
                </a:ext>
              </a:extLst>
            </p:cNvPr>
            <p:cNvSpPr>
              <a:spLocks noEditPoints="1"/>
            </p:cNvSpPr>
            <p:nvPr/>
          </p:nvSpPr>
          <p:spPr bwMode="auto">
            <a:xfrm>
              <a:off x="4002598" y="1028904"/>
              <a:ext cx="647288" cy="147758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40000"/>
                <a:lumOff val="60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5">
              <a:extLst>
                <a:ext uri="{FF2B5EF4-FFF2-40B4-BE49-F238E27FC236}">
                  <a16:creationId xmlns:a16="http://schemas.microsoft.com/office/drawing/2014/main" id="{722B197B-577F-3332-1434-AA49AACD0493}"/>
                </a:ext>
              </a:extLst>
            </p:cNvPr>
            <p:cNvSpPr>
              <a:spLocks noEditPoints="1"/>
            </p:cNvSpPr>
            <p:nvPr/>
          </p:nvSpPr>
          <p:spPr bwMode="auto">
            <a:xfrm>
              <a:off x="7814351" y="1052833"/>
              <a:ext cx="647288" cy="1477581"/>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bg1"/>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14" name="Rectangle 13">
              <a:extLst>
                <a:ext uri="{FF2B5EF4-FFF2-40B4-BE49-F238E27FC236}">
                  <a16:creationId xmlns:a16="http://schemas.microsoft.com/office/drawing/2014/main" id="{B197DE45-D0BF-86E2-DFD3-7266D659FAFA}"/>
                </a:ext>
              </a:extLst>
            </p:cNvPr>
            <p:cNvSpPr/>
            <p:nvPr/>
          </p:nvSpPr>
          <p:spPr>
            <a:xfrm>
              <a:off x="9300503" y="1895211"/>
              <a:ext cx="2781525" cy="586445"/>
            </a:xfrm>
            <a:prstGeom prst="rect">
              <a:avLst/>
            </a:prstGeom>
          </p:spPr>
          <p:txBody>
            <a:bodyPr wrap="square" lIns="0" tIns="0" rIns="0" bIns="0">
              <a:spAutoFit/>
            </a:bodyPr>
            <a:lstStyle/>
            <a:p>
              <a:pPr>
                <a:lnSpc>
                  <a:spcPct val="89000"/>
                </a:lnSpc>
              </a:pPr>
              <a:r>
                <a:rPr lang="en-US" sz="1467" dirty="0"/>
                <a:t>Entrepreneurs are willing to pay for the app</a:t>
              </a:r>
            </a:p>
          </p:txBody>
        </p:sp>
        <p:sp>
          <p:nvSpPr>
            <p:cNvPr id="15" name="Rectangle 14">
              <a:extLst>
                <a:ext uri="{FF2B5EF4-FFF2-40B4-BE49-F238E27FC236}">
                  <a16:creationId xmlns:a16="http://schemas.microsoft.com/office/drawing/2014/main" id="{EA8E818D-754A-F38F-321D-214203B5519C}"/>
                </a:ext>
              </a:extLst>
            </p:cNvPr>
            <p:cNvSpPr/>
            <p:nvPr/>
          </p:nvSpPr>
          <p:spPr>
            <a:xfrm>
              <a:off x="9421868" y="1231858"/>
              <a:ext cx="2434501" cy="852722"/>
            </a:xfrm>
            <a:prstGeom prst="rect">
              <a:avLst/>
            </a:prstGeom>
          </p:spPr>
          <p:txBody>
            <a:bodyPr wrap="square" lIns="0" tIns="0" rIns="0" bIns="0">
              <a:spAutoFit/>
            </a:bodyPr>
            <a:lstStyle/>
            <a:p>
              <a:pPr>
                <a:lnSpc>
                  <a:spcPct val="89000"/>
                </a:lnSpc>
              </a:pPr>
              <a:r>
                <a:rPr lang="en-US" sz="4267" spc="-107" dirty="0"/>
                <a:t>6 of 10</a:t>
              </a:r>
            </a:p>
          </p:txBody>
        </p:sp>
        <p:sp>
          <p:nvSpPr>
            <p:cNvPr id="16" name="Freeform 6">
              <a:extLst>
                <a:ext uri="{FF2B5EF4-FFF2-40B4-BE49-F238E27FC236}">
                  <a16:creationId xmlns:a16="http://schemas.microsoft.com/office/drawing/2014/main" id="{AE198FD7-0088-6ACF-0404-360AF0267708}"/>
                </a:ext>
              </a:extLst>
            </p:cNvPr>
            <p:cNvSpPr>
              <a:spLocks noEditPoints="1"/>
            </p:cNvSpPr>
            <p:nvPr/>
          </p:nvSpPr>
          <p:spPr bwMode="auto">
            <a:xfrm>
              <a:off x="5534971" y="1052831"/>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6">
              <a:extLst>
                <a:ext uri="{FF2B5EF4-FFF2-40B4-BE49-F238E27FC236}">
                  <a16:creationId xmlns:a16="http://schemas.microsoft.com/office/drawing/2014/main" id="{0E165071-7DAB-ED84-4DEE-20E6453E31EC}"/>
                </a:ext>
              </a:extLst>
            </p:cNvPr>
            <p:cNvSpPr>
              <a:spLocks noEditPoints="1"/>
            </p:cNvSpPr>
            <p:nvPr/>
          </p:nvSpPr>
          <p:spPr bwMode="auto">
            <a:xfrm>
              <a:off x="4786317" y="1059087"/>
              <a:ext cx="647288" cy="1471608"/>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6">
              <a:extLst>
                <a:ext uri="{FF2B5EF4-FFF2-40B4-BE49-F238E27FC236}">
                  <a16:creationId xmlns:a16="http://schemas.microsoft.com/office/drawing/2014/main" id="{38DD6EAF-5952-E3FA-A00E-DA17EA9F695B}"/>
                </a:ext>
              </a:extLst>
            </p:cNvPr>
            <p:cNvSpPr>
              <a:spLocks noEditPoints="1"/>
            </p:cNvSpPr>
            <p:nvPr/>
          </p:nvSpPr>
          <p:spPr bwMode="auto">
            <a:xfrm>
              <a:off x="7032028" y="1040448"/>
              <a:ext cx="647288" cy="1471607"/>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bg1">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6">
              <a:extLst>
                <a:ext uri="{FF2B5EF4-FFF2-40B4-BE49-F238E27FC236}">
                  <a16:creationId xmlns:a16="http://schemas.microsoft.com/office/drawing/2014/main" id="{D1E1E2AA-9C4D-EBF9-DE26-AB2F0807B2F0}"/>
                </a:ext>
              </a:extLst>
            </p:cNvPr>
            <p:cNvSpPr>
              <a:spLocks noEditPoints="1"/>
            </p:cNvSpPr>
            <p:nvPr/>
          </p:nvSpPr>
          <p:spPr bwMode="auto">
            <a:xfrm>
              <a:off x="3276864" y="1080445"/>
              <a:ext cx="647288" cy="1471606"/>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dirty="0"/>
            </a:p>
          </p:txBody>
        </p:sp>
      </p:grpSp>
    </p:spTree>
    <p:extLst>
      <p:ext uri="{BB962C8B-B14F-4D97-AF65-F5344CB8AC3E}">
        <p14:creationId xmlns:p14="http://schemas.microsoft.com/office/powerpoint/2010/main" val="141629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32312" y="1376772"/>
            <a:ext cx="9204347" cy="4840299"/>
          </a:xfrm>
          <a:prstGeom prst="rect">
            <a:avLst/>
          </a:prstGeom>
          <a:solidFill>
            <a:schemeClr val="accent1">
              <a:alpha val="20000"/>
            </a:schemeClr>
          </a:solidFill>
        </p:spPr>
        <p:txBody>
          <a:bodyPr wrap="square" lIns="182880" tIns="182880" rIns="182880" bIns="182880">
            <a:spAutoFit/>
          </a:bodyPr>
          <a:lstStyle/>
          <a:p>
            <a:pPr marL="171450" indent="-171450">
              <a:lnSpc>
                <a:spcPct val="94000"/>
              </a:lnSpc>
              <a:spcAft>
                <a:spcPts val="800"/>
              </a:spcAft>
              <a:buClr>
                <a:schemeClr val="accent1"/>
              </a:buClr>
              <a:buFont typeface="Arial" panose="020B0604020202020204" pitchFamily="34" charset="0"/>
              <a:buChar char="•"/>
            </a:pPr>
            <a:r>
              <a:rPr lang="en-US" sz="1400" dirty="0"/>
              <a:t>Integrated Development Environment (IDE) used - Android Studio Electric eel;</a:t>
            </a:r>
          </a:p>
          <a:p>
            <a:pPr marL="171450" indent="-171450">
              <a:lnSpc>
                <a:spcPct val="94000"/>
              </a:lnSpc>
              <a:spcAft>
                <a:spcPts val="800"/>
              </a:spcAft>
              <a:buClr>
                <a:schemeClr val="accent1"/>
              </a:buClr>
              <a:buFont typeface="Arial" panose="020B0604020202020204" pitchFamily="34" charset="0"/>
              <a:buChar char="•"/>
            </a:pPr>
            <a:r>
              <a:rPr lang="en-US" sz="1400" dirty="0"/>
              <a:t>Framework :- Flutter</a:t>
            </a:r>
          </a:p>
          <a:p>
            <a:pPr marL="171450" indent="-171450">
              <a:lnSpc>
                <a:spcPct val="94000"/>
              </a:lnSpc>
              <a:spcAft>
                <a:spcPts val="800"/>
              </a:spcAft>
              <a:buClr>
                <a:schemeClr val="accent1"/>
              </a:buClr>
              <a:buFont typeface="Arial" panose="020B0604020202020204" pitchFamily="34" charset="0"/>
              <a:buChar char="•"/>
            </a:pPr>
            <a:r>
              <a:rPr lang="en-US" sz="1400" dirty="0"/>
              <a:t>Language :-Dart</a:t>
            </a:r>
          </a:p>
          <a:p>
            <a:pPr marL="171450" indent="-171450">
              <a:lnSpc>
                <a:spcPct val="94000"/>
              </a:lnSpc>
              <a:spcAft>
                <a:spcPts val="800"/>
              </a:spcAft>
              <a:buClr>
                <a:schemeClr val="accent1"/>
              </a:buClr>
              <a:buFont typeface="Arial" panose="020B0604020202020204" pitchFamily="34" charset="0"/>
              <a:buChar char="•"/>
            </a:pPr>
            <a:r>
              <a:rPr lang="en-US" sz="1400" dirty="0"/>
              <a:t>Device Preview device: </a:t>
            </a:r>
          </a:p>
          <a:p>
            <a:pPr marL="171450" indent="-171450">
              <a:lnSpc>
                <a:spcPct val="94000"/>
              </a:lnSpc>
              <a:spcAft>
                <a:spcPts val="800"/>
              </a:spcAft>
              <a:buClr>
                <a:schemeClr val="accent1"/>
              </a:buClr>
              <a:buFont typeface="Arial" panose="020B0604020202020204" pitchFamily="34" charset="0"/>
              <a:buChar char="•"/>
            </a:pPr>
            <a:r>
              <a:rPr lang="en-US" sz="1400" dirty="0"/>
              <a:t>Backend-Firebase </a:t>
            </a:r>
          </a:p>
          <a:p>
            <a:pPr marL="171450" indent="-171450">
              <a:lnSpc>
                <a:spcPct val="94000"/>
              </a:lnSpc>
              <a:spcAft>
                <a:spcPts val="800"/>
              </a:spcAft>
              <a:buClr>
                <a:schemeClr val="accent1"/>
              </a:buClr>
              <a:buFont typeface="Arial" panose="020B0604020202020204" pitchFamily="34" charset="0"/>
              <a:buChar char="•"/>
            </a:pPr>
            <a:r>
              <a:rPr lang="en-US" sz="1400" dirty="0"/>
              <a:t>:- * Firebase authentication: </a:t>
            </a:r>
          </a:p>
          <a:p>
            <a:pPr marL="171450" indent="-171450">
              <a:lnSpc>
                <a:spcPct val="94000"/>
              </a:lnSpc>
              <a:spcAft>
                <a:spcPts val="800"/>
              </a:spcAft>
              <a:buClr>
                <a:schemeClr val="accent1"/>
              </a:buClr>
              <a:buFont typeface="Arial" panose="020B0604020202020204" pitchFamily="34" charset="0"/>
              <a:buChar char="•"/>
            </a:pPr>
            <a:r>
              <a:rPr lang="en-US" sz="1400" dirty="0"/>
              <a:t>For authenticating users on the app. Using various methods. </a:t>
            </a:r>
          </a:p>
          <a:p>
            <a:pPr marL="171450" indent="-171450">
              <a:lnSpc>
                <a:spcPct val="94000"/>
              </a:lnSpc>
              <a:spcAft>
                <a:spcPts val="800"/>
              </a:spcAft>
              <a:buClr>
                <a:schemeClr val="accent1"/>
              </a:buClr>
              <a:buFont typeface="Arial" panose="020B0604020202020204" pitchFamily="34" charset="0"/>
              <a:buChar char="•"/>
            </a:pPr>
            <a:r>
              <a:rPr lang="en-US" sz="1400" dirty="0"/>
              <a:t>This project used authentication by email and password, </a:t>
            </a:r>
          </a:p>
          <a:p>
            <a:pPr marL="171450" indent="-171450">
              <a:lnSpc>
                <a:spcPct val="94000"/>
              </a:lnSpc>
              <a:spcAft>
                <a:spcPts val="800"/>
              </a:spcAft>
              <a:buClr>
                <a:schemeClr val="accent1"/>
              </a:buClr>
              <a:buFont typeface="Arial" panose="020B0604020202020204" pitchFamily="34" charset="0"/>
              <a:buChar char="•"/>
            </a:pPr>
            <a:r>
              <a:rPr lang="en-US" sz="1400" dirty="0"/>
              <a:t>Authentication by providers such as Facebook, and google , but the latter providers were not implemented in the source code . The user can create a user account on the app and login with. Correct details only, else the app won’t be accessible, privacy policy was also added to the project but not yet implemented in the app.</a:t>
            </a:r>
          </a:p>
          <a:p>
            <a:pPr>
              <a:lnSpc>
                <a:spcPct val="94000"/>
              </a:lnSpc>
              <a:spcAft>
                <a:spcPts val="800"/>
              </a:spcAft>
              <a:buClr>
                <a:schemeClr val="accent1"/>
              </a:buClr>
            </a:pPr>
            <a:endParaRPr lang="en-US" sz="1400" dirty="0"/>
          </a:p>
          <a:p>
            <a:pPr marL="171450" indent="-171450">
              <a:lnSpc>
                <a:spcPct val="94000"/>
              </a:lnSpc>
              <a:spcAft>
                <a:spcPts val="800"/>
              </a:spcAft>
              <a:buClr>
                <a:schemeClr val="accent1"/>
              </a:buClr>
              <a:buFont typeface="Arial" panose="020B0604020202020204" pitchFamily="34" charset="0"/>
              <a:buChar char="•"/>
            </a:pPr>
            <a:r>
              <a:rPr lang="en-US" sz="1400" dirty="0"/>
              <a:t>Google cloud map is used and implemented with </a:t>
            </a:r>
            <a:r>
              <a:rPr lang="en-US" sz="1400" dirty="0" err="1"/>
              <a:t>api</a:t>
            </a:r>
            <a:r>
              <a:rPr lang="en-US" sz="1400" dirty="0"/>
              <a:t> . </a:t>
            </a:r>
          </a:p>
          <a:p>
            <a:pPr marL="171450" indent="-171450">
              <a:lnSpc>
                <a:spcPct val="94000"/>
              </a:lnSpc>
              <a:spcAft>
                <a:spcPts val="800"/>
              </a:spcAft>
              <a:buClr>
                <a:schemeClr val="accent1"/>
              </a:buClr>
              <a:buFont typeface="Arial" panose="020B0604020202020204" pitchFamily="34" charset="0"/>
              <a:buChar char="•"/>
            </a:pPr>
            <a:r>
              <a:rPr lang="en-US" sz="1400" dirty="0"/>
              <a:t>These </a:t>
            </a:r>
            <a:r>
              <a:rPr lang="en-US" sz="1400" dirty="0" err="1"/>
              <a:t>api</a:t>
            </a:r>
            <a:r>
              <a:rPr lang="en-US" sz="1400" dirty="0"/>
              <a:t> gave access to various functions on the backend that made the map accessible for viewing in the app.</a:t>
            </a:r>
          </a:p>
          <a:p>
            <a:pPr marL="171450" indent="-171450">
              <a:lnSpc>
                <a:spcPct val="94000"/>
              </a:lnSpc>
              <a:spcAft>
                <a:spcPts val="800"/>
              </a:spcAft>
              <a:buClr>
                <a:schemeClr val="accent1"/>
              </a:buClr>
              <a:buFont typeface="Arial" panose="020B0604020202020204" pitchFamily="34" charset="0"/>
              <a:buChar char="•"/>
            </a:pPr>
            <a:endParaRPr lang="en-US" sz="1400" dirty="0"/>
          </a:p>
        </p:txBody>
      </p:sp>
      <p:sp>
        <p:nvSpPr>
          <p:cNvPr id="2" name="Title 1"/>
          <p:cNvSpPr>
            <a:spLocks noGrp="1"/>
          </p:cNvSpPr>
          <p:nvPr>
            <p:ph type="title"/>
          </p:nvPr>
        </p:nvSpPr>
        <p:spPr/>
        <p:txBody>
          <a:bodyPr/>
          <a:lstStyle/>
          <a:p>
            <a:r>
              <a:rPr lang="en-US" dirty="0"/>
              <a:t>IMPLEMENTATION</a:t>
            </a:r>
          </a:p>
        </p:txBody>
      </p:sp>
      <p:sp>
        <p:nvSpPr>
          <p:cNvPr id="15" name="Rectangle 14">
            <a:extLst>
              <a:ext uri="{FF2B5EF4-FFF2-40B4-BE49-F238E27FC236}">
                <a16:creationId xmlns:a16="http://schemas.microsoft.com/office/drawing/2014/main" id="{A6360C66-A75A-8009-BD67-84E7C04A1935}"/>
              </a:ext>
            </a:extLst>
          </p:cNvPr>
          <p:cNvSpPr/>
          <p:nvPr/>
        </p:nvSpPr>
        <p:spPr>
          <a:xfrm>
            <a:off x="0" y="1"/>
            <a:ext cx="281963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8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07229" y="1097522"/>
            <a:ext cx="9204347" cy="4432624"/>
          </a:xfrm>
          <a:prstGeom prst="rect">
            <a:avLst/>
          </a:prstGeom>
          <a:solidFill>
            <a:schemeClr val="accent1">
              <a:alpha val="20000"/>
            </a:schemeClr>
          </a:solidFill>
        </p:spPr>
        <p:txBody>
          <a:bodyPr wrap="square" lIns="182880" tIns="182880" rIns="182880" bIns="182880">
            <a:spAutoFit/>
          </a:bodyPr>
          <a:lstStyle/>
          <a:p>
            <a:pPr marL="171450" indent="-171450">
              <a:lnSpc>
                <a:spcPct val="94000"/>
              </a:lnSpc>
              <a:spcAft>
                <a:spcPts val="800"/>
              </a:spcAft>
              <a:buClr>
                <a:schemeClr val="accent1"/>
              </a:buClr>
              <a:buFont typeface="Arial" panose="020B0604020202020204" pitchFamily="34" charset="0"/>
              <a:buChar char="•"/>
            </a:pPr>
            <a:r>
              <a:rPr lang="en-US" sz="1400" dirty="0"/>
              <a:t>Such as google markets but the tracking function is not yet as functional, due to some http bugs experienced from the backend while implementing the app. So the Tracking feature is still a work in progress.</a:t>
            </a:r>
          </a:p>
          <a:p>
            <a:pPr marL="171450" indent="-171450">
              <a:lnSpc>
                <a:spcPct val="94000"/>
              </a:lnSpc>
              <a:spcAft>
                <a:spcPts val="800"/>
              </a:spcAft>
              <a:buClr>
                <a:schemeClr val="accent1"/>
              </a:buClr>
              <a:buFont typeface="Arial" panose="020B0604020202020204" pitchFamily="34" charset="0"/>
              <a:buChar char="•"/>
            </a:pPr>
            <a:endParaRPr lang="en-US" sz="1400" dirty="0"/>
          </a:p>
          <a:p>
            <a:pPr marL="171450" indent="-171450">
              <a:lnSpc>
                <a:spcPct val="94000"/>
              </a:lnSpc>
              <a:spcAft>
                <a:spcPts val="800"/>
              </a:spcAft>
              <a:buClr>
                <a:schemeClr val="accent1"/>
              </a:buClr>
              <a:buFont typeface="Arial" panose="020B0604020202020204" pitchFamily="34" charset="0"/>
              <a:buChar char="•"/>
            </a:pPr>
            <a:r>
              <a:rPr lang="en-US" sz="1400" dirty="0"/>
              <a:t>Framework architecture:- None was used when writing the code, but the project has support for flutter bloc and would be used in the project in future.</a:t>
            </a:r>
          </a:p>
          <a:p>
            <a:pPr marL="171450" indent="-171450">
              <a:lnSpc>
                <a:spcPct val="94000"/>
              </a:lnSpc>
              <a:spcAft>
                <a:spcPts val="800"/>
              </a:spcAft>
              <a:buClr>
                <a:schemeClr val="accent1"/>
              </a:buClr>
              <a:buFont typeface="Arial" panose="020B0604020202020204" pitchFamily="34" charset="0"/>
              <a:buChar char="•"/>
            </a:pPr>
            <a:endParaRPr lang="en-US" sz="1400" dirty="0"/>
          </a:p>
          <a:p>
            <a:pPr marL="171450" indent="-171450">
              <a:lnSpc>
                <a:spcPct val="94000"/>
              </a:lnSpc>
              <a:spcAft>
                <a:spcPts val="800"/>
              </a:spcAft>
              <a:buClr>
                <a:schemeClr val="accent1"/>
              </a:buClr>
              <a:buFont typeface="Arial" panose="020B0604020202020204" pitchFamily="34" charset="0"/>
              <a:buChar char="•"/>
            </a:pPr>
            <a:r>
              <a:rPr lang="en-US" sz="1400" dirty="0"/>
              <a:t>App specification: </a:t>
            </a:r>
          </a:p>
          <a:p>
            <a:pPr marL="171450" indent="-171450">
              <a:lnSpc>
                <a:spcPct val="94000"/>
              </a:lnSpc>
              <a:spcAft>
                <a:spcPts val="800"/>
              </a:spcAft>
              <a:buClr>
                <a:schemeClr val="accent1"/>
              </a:buClr>
              <a:buFont typeface="Arial" panose="020B0604020202020204" pitchFamily="34" charset="0"/>
              <a:buChar char="•"/>
            </a:pPr>
            <a:r>
              <a:rPr lang="en-US" sz="1400" dirty="0"/>
              <a:t>*Client mode as a sender or receiver - features that helps see where your driver or order is, and get to see the profile of the driver with credible information about him/her</a:t>
            </a:r>
          </a:p>
          <a:p>
            <a:pPr marL="171450" indent="-171450">
              <a:lnSpc>
                <a:spcPct val="94000"/>
              </a:lnSpc>
              <a:spcAft>
                <a:spcPts val="800"/>
              </a:spcAft>
              <a:buClr>
                <a:schemeClr val="accent1"/>
              </a:buClr>
              <a:buFont typeface="Arial" panose="020B0604020202020204" pitchFamily="34" charset="0"/>
              <a:buChar char="•"/>
            </a:pPr>
            <a:r>
              <a:rPr lang="en-US" sz="1400" dirty="0"/>
              <a:t>* Driver mode as a personal driver , logistics company, or other logistics app integrated into the system - these features have not been implemented yet</a:t>
            </a:r>
          </a:p>
          <a:p>
            <a:pPr marL="171450" indent="-171450">
              <a:lnSpc>
                <a:spcPct val="94000"/>
              </a:lnSpc>
              <a:spcAft>
                <a:spcPts val="800"/>
              </a:spcAft>
              <a:buClr>
                <a:schemeClr val="accent1"/>
              </a:buClr>
              <a:buFont typeface="Arial" panose="020B0604020202020204" pitchFamily="34" charset="0"/>
              <a:buChar char="•"/>
            </a:pPr>
            <a:endParaRPr lang="en-US" sz="1400" dirty="0"/>
          </a:p>
          <a:p>
            <a:pPr marL="171450" indent="-171450">
              <a:lnSpc>
                <a:spcPct val="94000"/>
              </a:lnSpc>
              <a:spcAft>
                <a:spcPts val="800"/>
              </a:spcAft>
              <a:buClr>
                <a:schemeClr val="accent1"/>
              </a:buClr>
              <a:buFont typeface="Arial" panose="020B0604020202020204" pitchFamily="34" charset="0"/>
              <a:buChar char="•"/>
            </a:pPr>
            <a:r>
              <a:rPr lang="en-US" sz="1400" dirty="0"/>
              <a:t>Testing and debugging: </a:t>
            </a:r>
          </a:p>
          <a:p>
            <a:pPr marL="171450" indent="-171450">
              <a:lnSpc>
                <a:spcPct val="94000"/>
              </a:lnSpc>
              <a:spcAft>
                <a:spcPts val="800"/>
              </a:spcAft>
              <a:buClr>
                <a:schemeClr val="accent1"/>
              </a:buClr>
              <a:buFont typeface="Arial" panose="020B0604020202020204" pitchFamily="34" charset="0"/>
              <a:buChar char="•"/>
            </a:pPr>
            <a:r>
              <a:rPr lang="en-US" sz="1400" dirty="0"/>
              <a:t>The app was built for iOS, android, web, </a:t>
            </a:r>
            <a:r>
              <a:rPr lang="en-US" sz="1400" dirty="0" err="1"/>
              <a:t>linux</a:t>
            </a:r>
            <a:r>
              <a:rPr lang="en-US" sz="1400" dirty="0"/>
              <a:t>, and macOS . </a:t>
            </a:r>
          </a:p>
          <a:p>
            <a:pPr marL="171450" indent="-171450">
              <a:lnSpc>
                <a:spcPct val="94000"/>
              </a:lnSpc>
              <a:spcAft>
                <a:spcPts val="800"/>
              </a:spcAft>
              <a:buClr>
                <a:schemeClr val="accent1"/>
              </a:buClr>
              <a:buFont typeface="Arial" panose="020B0604020202020204" pitchFamily="34" charset="0"/>
              <a:buChar char="•"/>
            </a:pPr>
            <a:endParaRPr lang="en-US" sz="1400" dirty="0"/>
          </a:p>
        </p:txBody>
      </p:sp>
      <p:sp>
        <p:nvSpPr>
          <p:cNvPr id="2" name="Title 1"/>
          <p:cNvSpPr>
            <a:spLocks noGrp="1"/>
          </p:cNvSpPr>
          <p:nvPr>
            <p:ph type="title"/>
          </p:nvPr>
        </p:nvSpPr>
        <p:spPr/>
        <p:txBody>
          <a:bodyPr/>
          <a:lstStyle/>
          <a:p>
            <a:r>
              <a:rPr lang="en-US" dirty="0"/>
              <a:t>IMPLEMENTATION</a:t>
            </a:r>
          </a:p>
        </p:txBody>
      </p:sp>
      <p:sp>
        <p:nvSpPr>
          <p:cNvPr id="15" name="Rectangle 14">
            <a:extLst>
              <a:ext uri="{FF2B5EF4-FFF2-40B4-BE49-F238E27FC236}">
                <a16:creationId xmlns:a16="http://schemas.microsoft.com/office/drawing/2014/main" id="{A6360C66-A75A-8009-BD67-84E7C04A1935}"/>
              </a:ext>
            </a:extLst>
          </p:cNvPr>
          <p:cNvSpPr/>
          <p:nvPr/>
        </p:nvSpPr>
        <p:spPr>
          <a:xfrm>
            <a:off x="0" y="0"/>
            <a:ext cx="2807229" cy="69015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68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07229" y="1952836"/>
            <a:ext cx="9204347" cy="2702022"/>
          </a:xfrm>
          <a:prstGeom prst="rect">
            <a:avLst/>
          </a:prstGeom>
          <a:solidFill>
            <a:schemeClr val="accent1">
              <a:alpha val="20000"/>
            </a:schemeClr>
          </a:solidFill>
        </p:spPr>
        <p:txBody>
          <a:bodyPr wrap="square" lIns="182880" tIns="182880" rIns="182880" bIns="182880">
            <a:spAutoFit/>
          </a:bodyPr>
          <a:lstStyle/>
          <a:p>
            <a:pPr marL="171450" indent="-171450">
              <a:lnSpc>
                <a:spcPct val="94000"/>
              </a:lnSpc>
              <a:spcAft>
                <a:spcPts val="800"/>
              </a:spcAft>
              <a:buClr>
                <a:schemeClr val="accent1"/>
              </a:buClr>
              <a:buFont typeface="Arial" panose="020B0604020202020204" pitchFamily="34" charset="0"/>
              <a:buChar char="•"/>
            </a:pPr>
            <a:r>
              <a:rPr lang="en-US" sz="1400" dirty="0"/>
              <a:t>Due to constraints in physical devices for debugging not available, and PC not able to carry a virtual device, I used and implemented the app on a </a:t>
            </a:r>
            <a:r>
              <a:rPr lang="en-US" sz="1400" dirty="0" err="1"/>
              <a:t>DevicePreview</a:t>
            </a:r>
            <a:r>
              <a:rPr lang="en-US" sz="1400" dirty="0"/>
              <a:t> hoisted on web(Edge). So all features were modified in accordance to the kind of device I used for debugging, which is device preview. As the source code is written presently it takes minor changes for every feature to work on a physical device. Such as changing all image resources in code to parent data (/assets/image) as this had no support for it on the web, </a:t>
            </a:r>
            <a:r>
              <a:rPr lang="en-US" sz="1400" dirty="0" err="1"/>
              <a:t>i</a:t>
            </a:r>
            <a:r>
              <a:rPr lang="en-US" sz="1400" dirty="0"/>
              <a:t> had to use (image) for it to work in device preview. But it can be viewed presently on a virtual device on the web.</a:t>
            </a:r>
          </a:p>
          <a:p>
            <a:pPr marL="171450" indent="-171450">
              <a:lnSpc>
                <a:spcPct val="94000"/>
              </a:lnSpc>
              <a:spcAft>
                <a:spcPts val="800"/>
              </a:spcAft>
              <a:buClr>
                <a:schemeClr val="accent1"/>
              </a:buClr>
              <a:buFont typeface="Arial" panose="020B0604020202020204" pitchFamily="34" charset="0"/>
              <a:buChar char="•"/>
            </a:pPr>
            <a:endParaRPr lang="en-US" sz="1400" dirty="0"/>
          </a:p>
          <a:p>
            <a:pPr marL="171450" indent="-171450">
              <a:lnSpc>
                <a:spcPct val="94000"/>
              </a:lnSpc>
              <a:spcAft>
                <a:spcPts val="800"/>
              </a:spcAft>
              <a:buClr>
                <a:schemeClr val="accent1"/>
              </a:buClr>
              <a:buFont typeface="Arial" panose="020B0604020202020204" pitchFamily="34" charset="0"/>
              <a:buChar char="•"/>
            </a:pPr>
            <a:r>
              <a:rPr lang="en-US" sz="1400" dirty="0"/>
              <a:t>Storage: firebase </a:t>
            </a:r>
            <a:r>
              <a:rPr lang="en-US" sz="1400" dirty="0" err="1"/>
              <a:t>firestore</a:t>
            </a:r>
            <a:r>
              <a:rPr lang="en-US" sz="1400" dirty="0"/>
              <a:t> is used for this project for storing user data for accessibility but hasn't been completely written and used.</a:t>
            </a:r>
          </a:p>
          <a:p>
            <a:pPr marL="171450" indent="-171450">
              <a:lnSpc>
                <a:spcPct val="94000"/>
              </a:lnSpc>
              <a:spcAft>
                <a:spcPts val="800"/>
              </a:spcAft>
              <a:buClr>
                <a:schemeClr val="accent1"/>
              </a:buClr>
              <a:buFont typeface="Arial" panose="020B0604020202020204" pitchFamily="34" charset="0"/>
              <a:buChar char="•"/>
            </a:pPr>
            <a:endParaRPr lang="en-US" sz="1400" dirty="0"/>
          </a:p>
        </p:txBody>
      </p:sp>
      <p:sp>
        <p:nvSpPr>
          <p:cNvPr id="2" name="Title 1"/>
          <p:cNvSpPr>
            <a:spLocks noGrp="1"/>
          </p:cNvSpPr>
          <p:nvPr>
            <p:ph type="title"/>
          </p:nvPr>
        </p:nvSpPr>
        <p:spPr/>
        <p:txBody>
          <a:bodyPr/>
          <a:lstStyle/>
          <a:p>
            <a:r>
              <a:rPr lang="en-US" dirty="0"/>
              <a:t>IMPLEMENTATION</a:t>
            </a:r>
          </a:p>
        </p:txBody>
      </p:sp>
      <p:sp>
        <p:nvSpPr>
          <p:cNvPr id="15" name="Rectangle 14">
            <a:extLst>
              <a:ext uri="{FF2B5EF4-FFF2-40B4-BE49-F238E27FC236}">
                <a16:creationId xmlns:a16="http://schemas.microsoft.com/office/drawing/2014/main" id="{A6360C66-A75A-8009-BD67-84E7C04A1935}"/>
              </a:ext>
            </a:extLst>
          </p:cNvPr>
          <p:cNvSpPr/>
          <p:nvPr/>
        </p:nvSpPr>
        <p:spPr>
          <a:xfrm>
            <a:off x="0" y="0"/>
            <a:ext cx="2807229" cy="69015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24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RESULTS AND EVALUATION.</a:t>
            </a:r>
          </a:p>
        </p:txBody>
      </p:sp>
      <p:grpSp>
        <p:nvGrpSpPr>
          <p:cNvPr id="2" name="Group 1">
            <a:extLst>
              <a:ext uri="{FF2B5EF4-FFF2-40B4-BE49-F238E27FC236}">
                <a16:creationId xmlns:a16="http://schemas.microsoft.com/office/drawing/2014/main" id="{2031EDC4-D8EE-DAA4-E74F-B88C22106669}"/>
              </a:ext>
            </a:extLst>
          </p:cNvPr>
          <p:cNvGrpSpPr/>
          <p:nvPr/>
        </p:nvGrpSpPr>
        <p:grpSpPr>
          <a:xfrm>
            <a:off x="335360" y="805176"/>
            <a:ext cx="3079371" cy="5081813"/>
            <a:chOff x="4559829" y="1270364"/>
            <a:chExt cx="3079371" cy="5081813"/>
          </a:xfrm>
        </p:grpSpPr>
        <p:sp>
          <p:nvSpPr>
            <p:cNvPr id="5" name="Freeform 6"/>
            <p:cNvSpPr>
              <a:spLocks/>
            </p:cNvSpPr>
            <p:nvPr/>
          </p:nvSpPr>
          <p:spPr bwMode="auto">
            <a:xfrm>
              <a:off x="5479905" y="5300362"/>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a:off x="4646405" y="1270364"/>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bg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0"/>
            <p:cNvSpPr>
              <a:spLocks/>
            </p:cNvSpPr>
            <p:nvPr/>
          </p:nvSpPr>
          <p:spPr bwMode="auto">
            <a:xfrm>
              <a:off x="4559829" y="2293988"/>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8" name="Freeform 12"/>
            <p:cNvSpPr>
              <a:spLocks/>
            </p:cNvSpPr>
            <p:nvPr/>
          </p:nvSpPr>
          <p:spPr bwMode="auto">
            <a:xfrm>
              <a:off x="5145487" y="4271644"/>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14"/>
            <p:cNvSpPr>
              <a:spLocks/>
            </p:cNvSpPr>
            <p:nvPr/>
          </p:nvSpPr>
          <p:spPr bwMode="auto">
            <a:xfrm>
              <a:off x="4643010" y="3283664"/>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51" name="Rectangle 50"/>
          <p:cNvSpPr/>
          <p:nvPr/>
        </p:nvSpPr>
        <p:spPr>
          <a:xfrm>
            <a:off x="3514867" y="2523010"/>
            <a:ext cx="7776864" cy="590931"/>
          </a:xfrm>
          <a:prstGeom prst="rect">
            <a:avLst/>
          </a:prstGeom>
        </p:spPr>
        <p:txBody>
          <a:bodyPr wrap="square">
            <a:spAutoFit/>
          </a:bodyPr>
          <a:lstStyle/>
          <a:p>
            <a:pPr>
              <a:lnSpc>
                <a:spcPct val="90000"/>
              </a:lnSpc>
            </a:pPr>
            <a:r>
              <a:rPr lang="en-US" sz="1800" dirty="0"/>
              <a:t>Unfortunately, we never got to the user testing of the app. We however believe that the app would bring value to the targeted groups.</a:t>
            </a:r>
          </a:p>
        </p:txBody>
      </p:sp>
    </p:spTree>
    <p:extLst>
      <p:ext uri="{BB962C8B-B14F-4D97-AF65-F5344CB8AC3E}">
        <p14:creationId xmlns:p14="http://schemas.microsoft.com/office/powerpoint/2010/main" val="260266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Rectangle 3"/>
          <p:cNvSpPr/>
          <p:nvPr/>
        </p:nvSpPr>
        <p:spPr>
          <a:xfrm>
            <a:off x="0" y="2852936"/>
            <a:ext cx="12177906" cy="2246481"/>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As the project progressed, we realized that receiving damaged products was not a problem Nigeria faced.</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We encourage gathering more data so that it is easier to pin point which Nigerian state would be the best place to deploy the app first.</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Due to the constraints of time, the geographical code was not added but it is part of the project and would be added in the fully usable app.</a:t>
            </a: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p:txBody>
      </p:sp>
      <p:sp>
        <p:nvSpPr>
          <p:cNvPr id="8" name="Rectangle 7"/>
          <p:cNvSpPr/>
          <p:nvPr/>
        </p:nvSpPr>
        <p:spPr>
          <a:xfrm>
            <a:off x="14095" y="891360"/>
            <a:ext cx="12177906" cy="1255728"/>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r" defTabSz="888978">
              <a:lnSpc>
                <a:spcPct val="90000"/>
              </a:lnSpc>
              <a:spcBef>
                <a:spcPct val="0"/>
              </a:spcBef>
              <a:spcAft>
                <a:spcPts val="267"/>
              </a:spcAft>
            </a:pPr>
            <a:endParaRPr lang="en-US" sz="6400" dirty="0">
              <a:solidFill>
                <a:srgbClr val="FFFFFF"/>
              </a:solidFill>
            </a:endParaRPr>
          </a:p>
        </p:txBody>
      </p:sp>
      <p:grpSp>
        <p:nvGrpSpPr>
          <p:cNvPr id="24" name="Group 23"/>
          <p:cNvGrpSpPr/>
          <p:nvPr/>
        </p:nvGrpSpPr>
        <p:grpSpPr>
          <a:xfrm>
            <a:off x="9065261" y="2282496"/>
            <a:ext cx="340272" cy="340269"/>
            <a:chOff x="6564979" y="4358506"/>
            <a:chExt cx="674638" cy="674638"/>
          </a:xfrm>
        </p:grpSpPr>
        <p:sp>
          <p:nvSpPr>
            <p:cNvPr id="23" name="Oval 22"/>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5" name="Group 24"/>
          <p:cNvGrpSpPr/>
          <p:nvPr/>
        </p:nvGrpSpPr>
        <p:grpSpPr>
          <a:xfrm>
            <a:off x="6393825" y="2282496"/>
            <a:ext cx="340272" cy="340269"/>
            <a:chOff x="6564979" y="4358506"/>
            <a:chExt cx="674638" cy="674638"/>
          </a:xfrm>
        </p:grpSpPr>
        <p:sp>
          <p:nvSpPr>
            <p:cNvPr id="26" name="Oval 25"/>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8" name="Group 27"/>
          <p:cNvGrpSpPr/>
          <p:nvPr/>
        </p:nvGrpSpPr>
        <p:grpSpPr>
          <a:xfrm>
            <a:off x="3722391" y="2282496"/>
            <a:ext cx="340272" cy="340269"/>
            <a:chOff x="6564979" y="4358506"/>
            <a:chExt cx="674638" cy="674638"/>
          </a:xfrm>
        </p:grpSpPr>
        <p:sp>
          <p:nvSpPr>
            <p:cNvPr id="29" name="Oval 2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1050956" y="2282496"/>
            <a:ext cx="340272" cy="340269"/>
            <a:chOff x="6564979" y="4358506"/>
            <a:chExt cx="674638" cy="674638"/>
          </a:xfrm>
        </p:grpSpPr>
        <p:sp>
          <p:nvSpPr>
            <p:cNvPr id="32" name="Oval 31"/>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02636308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14:bounceEnd="66667">
                                          <p:cBhvr additive="base">
                                            <p:cTn id="7" dur="900" fill="hold"/>
                                            <p:tgtEl>
                                              <p:spTgt spid="8"/>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8"/>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4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8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900" fill="hold"/>
                                            <p:tgtEl>
                                              <p:spTgt spid="8"/>
                                            </p:tgtEl>
                                            <p:attrNameLst>
                                              <p:attrName>ppt_x</p:attrName>
                                            </p:attrNameLst>
                                          </p:cBhvr>
                                          <p:tavLst>
                                            <p:tav tm="0">
                                              <p:val>
                                                <p:strVal val="#ppt_x"/>
                                              </p:val>
                                            </p:tav>
                                            <p:tav tm="100000">
                                              <p:val>
                                                <p:strVal val="#ppt_x"/>
                                              </p:val>
                                            </p:tav>
                                          </p:tavLst>
                                        </p:anim>
                                        <p:anim calcmode="lin" valueType="num">
                                          <p:cBhvr additive="base">
                                            <p:cTn id="8" dur="900" fill="hold"/>
                                            <p:tgtEl>
                                              <p:spTgt spid="8"/>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4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8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940526" y="451427"/>
            <a:ext cx="8388932" cy="769441"/>
          </a:xfrm>
          <a:prstGeom prst="rect">
            <a:avLst/>
          </a:prstGeom>
          <a:noFill/>
        </p:spPr>
        <p:txBody>
          <a:bodyPr wrap="square" rtlCol="0">
            <a:spAutoFit/>
          </a:bodyPr>
          <a:lstStyle/>
          <a:p>
            <a:r>
              <a:rPr lang="en-US" sz="4400" dirty="0"/>
              <a:t>REFERENCES AND APPENDICES</a:t>
            </a:r>
          </a:p>
        </p:txBody>
      </p:sp>
      <p:sp>
        <p:nvSpPr>
          <p:cNvPr id="58" name="TextBox 57"/>
          <p:cNvSpPr txBox="1"/>
          <p:nvPr/>
        </p:nvSpPr>
        <p:spPr>
          <a:xfrm>
            <a:off x="155340" y="1448780"/>
            <a:ext cx="11560517" cy="4647426"/>
          </a:xfrm>
          <a:prstGeom prst="rect">
            <a:avLst/>
          </a:prstGeom>
          <a:noFill/>
        </p:spPr>
        <p:txBody>
          <a:bodyPr wrap="square" rtlCol="0">
            <a:spAutoFit/>
          </a:bodyPr>
          <a:lstStyle/>
          <a:p>
            <a:r>
              <a:rPr lang="en-US" sz="1800" dirty="0"/>
              <a:t>*The source of our information has been primary sources. We curated a questionnaire to answer the questions we had.</a:t>
            </a:r>
          </a:p>
          <a:p>
            <a:endParaRPr lang="en-US" sz="1800" dirty="0"/>
          </a:p>
          <a:p>
            <a:r>
              <a:rPr lang="en-US" sz="1800" dirty="0"/>
              <a:t>Google Collab link</a:t>
            </a:r>
            <a:r>
              <a:rPr lang="en-US" sz="1600" dirty="0"/>
              <a:t>.</a:t>
            </a:r>
          </a:p>
          <a:p>
            <a:r>
              <a:rPr lang="en-US" sz="1600" dirty="0">
                <a:hlinkClick r:id="rId2"/>
              </a:rPr>
              <a:t>https://colab.research.google.com/drive/17gBYDdpNJE9-W4WPOM13DWTNjZ1wnXq6?usp=sharing#scrollTo=cpzsxRdBKZer</a:t>
            </a:r>
            <a:endParaRPr lang="en-US" sz="1600" dirty="0"/>
          </a:p>
          <a:p>
            <a:endParaRPr lang="en-US" sz="1600" dirty="0"/>
          </a:p>
          <a:p>
            <a:r>
              <a:rPr lang="en-US" sz="1600" dirty="0"/>
              <a:t>Questionnaire</a:t>
            </a:r>
          </a:p>
          <a:p>
            <a:r>
              <a:rPr lang="en-US" sz="1600" dirty="0">
                <a:hlinkClick r:id="rId3"/>
              </a:rPr>
              <a:t>https://docs.google.com/forms/d/1r9bo3bfng25wbqUUWRcR4BX9pxPTlzVVfTfvhsxNLD0/edit</a:t>
            </a:r>
            <a:endParaRPr lang="en-US" sz="1600" dirty="0"/>
          </a:p>
          <a:p>
            <a:endParaRPr lang="en-US" sz="1600" dirty="0"/>
          </a:p>
          <a:p>
            <a:r>
              <a:rPr lang="en-US" sz="1600" dirty="0"/>
              <a:t>Prototype link</a:t>
            </a:r>
          </a:p>
          <a:p>
            <a:r>
              <a:rPr lang="en-US" sz="1600" dirty="0">
                <a:hlinkClick r:id="rId4"/>
              </a:rPr>
              <a:t>https://www.figma.com/proto/df93nZLJGeQKiCLOYx3ZAO/LOGISTIX?page-id=10%3A132&amp;node-id=10%3A132&amp;viewport=803%2C441%2C1&amp;scaling=scale-down&amp;starting-point-node-id=16%3A35</a:t>
            </a:r>
            <a:endParaRPr lang="en-US" sz="1600" dirty="0"/>
          </a:p>
          <a:p>
            <a:endParaRPr lang="en-US" sz="1600" dirty="0"/>
          </a:p>
          <a:p>
            <a:r>
              <a:rPr lang="en-US" sz="1600" dirty="0"/>
              <a:t>Source code: </a:t>
            </a:r>
            <a:r>
              <a:rPr lang="en-US" sz="1600" dirty="0" err="1"/>
              <a:t>Github</a:t>
            </a:r>
            <a:endParaRPr lang="en-US" sz="1600" dirty="0"/>
          </a:p>
          <a:p>
            <a:r>
              <a:rPr lang="en-US" sz="1600" dirty="0"/>
              <a:t>Screenshots: images and video</a:t>
            </a:r>
          </a:p>
          <a:p>
            <a:r>
              <a:rPr lang="en-US" sz="1600" dirty="0">
                <a:hlinkClick r:id="rId5"/>
              </a:rPr>
              <a:t>https://docs.google.com/document/d/1jBKFk9MJI3mnD2tg7mk9Gyws7FeI1mAUJX1GvBDH4XY/edit#</a:t>
            </a:r>
            <a:endParaRPr lang="en-US" sz="1600" dirty="0"/>
          </a:p>
          <a:p>
            <a:endParaRPr lang="en-US" sz="1600" dirty="0"/>
          </a:p>
          <a:p>
            <a:endParaRPr lang="en-US" sz="1600" dirty="0"/>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364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940526" y="451427"/>
            <a:ext cx="8388932" cy="769441"/>
          </a:xfrm>
          <a:prstGeom prst="rect">
            <a:avLst/>
          </a:prstGeom>
          <a:noFill/>
        </p:spPr>
        <p:txBody>
          <a:bodyPr wrap="square" rtlCol="0">
            <a:spAutoFit/>
          </a:bodyPr>
          <a:lstStyle/>
          <a:p>
            <a:r>
              <a:rPr lang="en-US" sz="4400" dirty="0"/>
              <a:t>REFERENCES AND APPENDICES</a:t>
            </a:r>
          </a:p>
        </p:txBody>
      </p:sp>
      <p:sp>
        <p:nvSpPr>
          <p:cNvPr id="58" name="TextBox 57"/>
          <p:cNvSpPr txBox="1"/>
          <p:nvPr/>
        </p:nvSpPr>
        <p:spPr>
          <a:xfrm>
            <a:off x="248157" y="1662958"/>
            <a:ext cx="11560517" cy="1323439"/>
          </a:xfrm>
          <a:prstGeom prst="rect">
            <a:avLst/>
          </a:prstGeom>
          <a:noFill/>
        </p:spPr>
        <p:txBody>
          <a:bodyPr wrap="square" rtlCol="0">
            <a:spAutoFit/>
          </a:bodyPr>
          <a:lstStyle/>
          <a:p>
            <a:endParaRPr lang="en-US" sz="1600" dirty="0"/>
          </a:p>
          <a:p>
            <a:endParaRPr lang="en-US" sz="1600" dirty="0"/>
          </a:p>
          <a:p>
            <a:endParaRPr lang="en-US" sz="1600" dirty="0"/>
          </a:p>
          <a:p>
            <a:endParaRPr lang="en-US" sz="1600" dirty="0"/>
          </a:p>
          <a:p>
            <a:endParaRPr lang="en-US" sz="1600" dirty="0"/>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FDC9EDA-7E3B-47CB-41C8-345D247EE2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s  </a:t>
            </a:r>
            <a:r>
              <a:rPr kumimoji="0" lang="en-US" altLang="en-US" sz="19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6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2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14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7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8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9F41CF6E-998B-19B0-9BCF-872BD6963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66" y="1512888"/>
            <a:ext cx="1724025" cy="30670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5BA8E81-A84E-EC5B-8623-45A53FA42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475" y="1598613"/>
            <a:ext cx="1762125" cy="3124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002384-390E-B27C-E9AB-E359F22ED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223" y="1600328"/>
            <a:ext cx="1733550" cy="30575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EB7BAE9-2104-1F9E-B00C-BC94169EE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0396" y="1512888"/>
            <a:ext cx="1924050" cy="34099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8712EFB-29AB-C4FB-0AE6-764AF0448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4100" y="-1630363"/>
            <a:ext cx="1819275" cy="32289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CBA83686-C42D-1B67-5F6E-8898C37217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66900" y="-1630363"/>
            <a:ext cx="1762125" cy="314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4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39816" y="1448780"/>
            <a:ext cx="7379765" cy="4177234"/>
          </a:xfrm>
          <a:prstGeom prst="rect">
            <a:avLst/>
          </a:prstGeom>
        </p:spPr>
        <p:txBody>
          <a:bodyPr wrap="square">
            <a:spAutoFit/>
          </a:bodyPr>
          <a:lstStyle/>
          <a:p>
            <a:pPr algn="ctr">
              <a:lnSpc>
                <a:spcPct val="150000"/>
              </a:lnSpc>
              <a:spcBef>
                <a:spcPts val="1200"/>
              </a:spcBef>
            </a:pPr>
            <a:r>
              <a:rPr lang="en-US" sz="2800" b="1" u="sng" dirty="0">
                <a:latin typeface="+mj-lt"/>
                <a:cs typeface="Calibri" panose="020F0502020204030204" pitchFamily="34" charset="0"/>
              </a:rPr>
              <a:t>EXECUTIVE SUMMARY .</a:t>
            </a:r>
          </a:p>
          <a:p>
            <a:pPr>
              <a:lnSpc>
                <a:spcPct val="150000"/>
              </a:lnSpc>
              <a:spcBef>
                <a:spcPts val="1200"/>
              </a:spcBef>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The purpose of the app is to support Small and medium businesses to find dispatchers, create jobs for the riders/drivers and to ease the delivery process for consumers. Delay in delivery coupled with inability to track goods and the riders have shown negative consequences on the growth and establishment of many SMEs. Finding a way of resolving these problems will enhance growth and expansion for SMEs by giving them credible beneficial gains on how to sustain and gain the loyalty of their target customers. From the research, we have evidence that this is a hole to be filled in the logistics sector and the best news is that there is a ready market for it.</a:t>
            </a:r>
          </a:p>
        </p:txBody>
      </p:sp>
      <p:pic>
        <p:nvPicPr>
          <p:cNvPr id="4" name="Picture 3">
            <a:extLst>
              <a:ext uri="{FF2B5EF4-FFF2-40B4-BE49-F238E27FC236}">
                <a16:creationId xmlns:a16="http://schemas.microsoft.com/office/drawing/2014/main" id="{B8A192FF-90DE-1E30-3439-B6F22F7ED6DD}"/>
              </a:ext>
            </a:extLst>
          </p:cNvPr>
          <p:cNvPicPr>
            <a:picLocks noChangeAspect="1"/>
          </p:cNvPicPr>
          <p:nvPr/>
        </p:nvPicPr>
        <p:blipFill>
          <a:blip r:embed="rId2"/>
          <a:stretch>
            <a:fillRect/>
          </a:stretch>
        </p:blipFill>
        <p:spPr>
          <a:xfrm>
            <a:off x="554767" y="692696"/>
            <a:ext cx="3589402" cy="2557052"/>
          </a:xfrm>
          <a:prstGeom prst="rect">
            <a:avLst/>
          </a:prstGeom>
        </p:spPr>
      </p:pic>
      <p:pic>
        <p:nvPicPr>
          <p:cNvPr id="6" name="Picture 5">
            <a:extLst>
              <a:ext uri="{FF2B5EF4-FFF2-40B4-BE49-F238E27FC236}">
                <a16:creationId xmlns:a16="http://schemas.microsoft.com/office/drawing/2014/main" id="{70AC0643-D818-338E-5558-24E0B339981D}"/>
              </a:ext>
            </a:extLst>
          </p:cNvPr>
          <p:cNvPicPr>
            <a:picLocks noChangeAspect="1"/>
          </p:cNvPicPr>
          <p:nvPr/>
        </p:nvPicPr>
        <p:blipFill>
          <a:blip r:embed="rId3"/>
          <a:stretch>
            <a:fillRect/>
          </a:stretch>
        </p:blipFill>
        <p:spPr>
          <a:xfrm>
            <a:off x="537424" y="4047861"/>
            <a:ext cx="3620056" cy="2413370"/>
          </a:xfrm>
          <a:prstGeom prst="rect">
            <a:avLst/>
          </a:prstGeom>
        </p:spPr>
      </p:pic>
    </p:spTree>
    <p:extLst>
      <p:ext uri="{BB962C8B-B14F-4D97-AF65-F5344CB8AC3E}">
        <p14:creationId xmlns:p14="http://schemas.microsoft.com/office/powerpoint/2010/main" val="565267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940526" y="451427"/>
            <a:ext cx="8388932" cy="769441"/>
          </a:xfrm>
          <a:prstGeom prst="rect">
            <a:avLst/>
          </a:prstGeom>
          <a:noFill/>
        </p:spPr>
        <p:txBody>
          <a:bodyPr wrap="square" rtlCol="0">
            <a:spAutoFit/>
          </a:bodyPr>
          <a:lstStyle/>
          <a:p>
            <a:r>
              <a:rPr lang="en-US" sz="4400" dirty="0"/>
              <a:t>REFERENCES AND APPENDICES</a:t>
            </a:r>
          </a:p>
        </p:txBody>
      </p:sp>
      <p:sp>
        <p:nvSpPr>
          <p:cNvPr id="58" name="TextBox 57"/>
          <p:cNvSpPr txBox="1"/>
          <p:nvPr/>
        </p:nvSpPr>
        <p:spPr>
          <a:xfrm>
            <a:off x="248157" y="1662958"/>
            <a:ext cx="11560517" cy="1323439"/>
          </a:xfrm>
          <a:prstGeom prst="rect">
            <a:avLst/>
          </a:prstGeom>
          <a:noFill/>
        </p:spPr>
        <p:txBody>
          <a:bodyPr wrap="square" rtlCol="0">
            <a:spAutoFit/>
          </a:bodyPr>
          <a:lstStyle/>
          <a:p>
            <a:endParaRPr lang="en-US" sz="1600" dirty="0"/>
          </a:p>
          <a:p>
            <a:endParaRPr lang="en-US" sz="1600" dirty="0"/>
          </a:p>
          <a:p>
            <a:endParaRPr lang="en-US" sz="1600" dirty="0"/>
          </a:p>
          <a:p>
            <a:endParaRPr lang="en-US" sz="1600" dirty="0"/>
          </a:p>
          <a:p>
            <a:endParaRPr lang="en-US" sz="1600" dirty="0"/>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FDC9EDA-7E3B-47CB-41C8-345D247EE2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s  </a:t>
            </a:r>
            <a:r>
              <a:rPr kumimoji="0" lang="en-US" altLang="en-US" sz="19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6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2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14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7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8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2" name="Picture 8">
            <a:extLst>
              <a:ext uri="{FF2B5EF4-FFF2-40B4-BE49-F238E27FC236}">
                <a16:creationId xmlns:a16="http://schemas.microsoft.com/office/drawing/2014/main" id="{98712EFB-29AB-C4FB-0AE6-764AF044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88" y="1574846"/>
            <a:ext cx="1819275" cy="32289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CBA83686-C42D-1B67-5F6E-8898C3721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416" y="1600328"/>
            <a:ext cx="1762125" cy="3143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a:extLst>
              <a:ext uri="{FF2B5EF4-FFF2-40B4-BE49-F238E27FC236}">
                <a16:creationId xmlns:a16="http://schemas.microsoft.com/office/drawing/2014/main" id="{495846AD-7947-7DD5-047C-BBDE4BF5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1668807"/>
            <a:ext cx="1800225" cy="3200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37DAAFFC-DCCB-E1A6-E6A6-507704EFF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35" y="1625944"/>
            <a:ext cx="183832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3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940526" y="451427"/>
            <a:ext cx="8388932" cy="769441"/>
          </a:xfrm>
          <a:prstGeom prst="rect">
            <a:avLst/>
          </a:prstGeom>
          <a:noFill/>
        </p:spPr>
        <p:txBody>
          <a:bodyPr wrap="square" rtlCol="0">
            <a:spAutoFit/>
          </a:bodyPr>
          <a:lstStyle/>
          <a:p>
            <a:r>
              <a:rPr lang="en-US" sz="4400" dirty="0"/>
              <a:t>REFERENCES AND APPENDICES</a:t>
            </a:r>
          </a:p>
        </p:txBody>
      </p:sp>
      <p:sp>
        <p:nvSpPr>
          <p:cNvPr id="58" name="TextBox 57"/>
          <p:cNvSpPr txBox="1"/>
          <p:nvPr/>
        </p:nvSpPr>
        <p:spPr>
          <a:xfrm>
            <a:off x="248157" y="1662958"/>
            <a:ext cx="11560517" cy="1323439"/>
          </a:xfrm>
          <a:prstGeom prst="rect">
            <a:avLst/>
          </a:prstGeom>
          <a:noFill/>
        </p:spPr>
        <p:txBody>
          <a:bodyPr wrap="square" rtlCol="0">
            <a:spAutoFit/>
          </a:bodyPr>
          <a:lstStyle/>
          <a:p>
            <a:endParaRPr lang="en-US" sz="1600" dirty="0"/>
          </a:p>
          <a:p>
            <a:endParaRPr lang="en-US" sz="1600" dirty="0"/>
          </a:p>
          <a:p>
            <a:endParaRPr lang="en-US" sz="1600" dirty="0"/>
          </a:p>
          <a:p>
            <a:endParaRPr lang="en-US" sz="1600" dirty="0"/>
          </a:p>
          <a:p>
            <a:endParaRPr lang="en-US" sz="1600" dirty="0"/>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FDC9EDA-7E3B-47CB-41C8-345D247EE2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s  </a:t>
            </a:r>
            <a:r>
              <a:rPr kumimoji="0" lang="en-US" altLang="en-US" sz="19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6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2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14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7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203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1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19800" b="0" i="0" u="none" strike="noStrike" cap="none" normalizeH="0" baseline="0">
                <a:ln>
                  <a:noFill/>
                </a:ln>
                <a:solidFill>
                  <a:srgbClr val="695D46"/>
                </a:solidFill>
                <a:effectLst/>
                <a:latin typeface="Open Sans" panose="020B0606030504020204" pitchFamily="34" charset="0"/>
                <a:cs typeface="Open Sans" panose="020B0606030504020204" pitchFamily="34" charset="0"/>
              </a:rPr>
              <a:t>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2" name="Picture 8">
            <a:extLst>
              <a:ext uri="{FF2B5EF4-FFF2-40B4-BE49-F238E27FC236}">
                <a16:creationId xmlns:a16="http://schemas.microsoft.com/office/drawing/2014/main" id="{98712EFB-29AB-C4FB-0AE6-764AF044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88" y="1574846"/>
            <a:ext cx="1819275" cy="32289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CBA83686-C42D-1B67-5F6E-8898C3721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416" y="1600328"/>
            <a:ext cx="1762125" cy="3143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a:extLst>
              <a:ext uri="{FF2B5EF4-FFF2-40B4-BE49-F238E27FC236}">
                <a16:creationId xmlns:a16="http://schemas.microsoft.com/office/drawing/2014/main" id="{495846AD-7947-7DD5-047C-BBDE4BF5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1668807"/>
            <a:ext cx="1800225" cy="3200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37DAAFFC-DCCB-E1A6-E6A6-507704EFF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35" y="1625944"/>
            <a:ext cx="1838325" cy="32861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13E898-81F2-FB26-0959-3BD546B552A2}"/>
              </a:ext>
            </a:extLst>
          </p:cNvPr>
          <p:cNvSpPr txBox="1"/>
          <p:nvPr/>
        </p:nvSpPr>
        <p:spPr>
          <a:xfrm flipH="1">
            <a:off x="409397" y="6228020"/>
            <a:ext cx="1214421" cy="369332"/>
          </a:xfrm>
          <a:prstGeom prst="rect">
            <a:avLst/>
          </a:prstGeom>
          <a:noFill/>
        </p:spPr>
        <p:txBody>
          <a:bodyPr wrap="square" rtlCol="0">
            <a:spAutoFit/>
          </a:bodyPr>
          <a:lstStyle/>
          <a:p>
            <a:r>
              <a:rPr lang="en-US" sz="1800" b="0" i="0" u="none" strike="noStrike" dirty="0" err="1">
                <a:solidFill>
                  <a:srgbClr val="695D46"/>
                </a:solidFill>
                <a:effectLst/>
                <a:latin typeface="Open Sans" panose="020B0606030504020204" pitchFamily="34" charset="0"/>
              </a:rPr>
              <a:t>Apk</a:t>
            </a:r>
            <a:r>
              <a:rPr lang="en-US" sz="1800" b="0" i="0" u="none" strike="noStrike" dirty="0">
                <a:solidFill>
                  <a:srgbClr val="695D46"/>
                </a:solidFill>
                <a:effectLst/>
                <a:latin typeface="Open Sans" panose="020B0606030504020204" pitchFamily="34" charset="0"/>
              </a:rPr>
              <a:t>: </a:t>
            </a:r>
            <a:r>
              <a:rPr lang="en-US" sz="1800" b="0" i="0" u="none" strike="noStrike" dirty="0" err="1">
                <a:solidFill>
                  <a:srgbClr val="695D46"/>
                </a:solidFill>
                <a:effectLst/>
                <a:latin typeface="Open Sans" panose="020B0606030504020204" pitchFamily="34" charset="0"/>
              </a:rPr>
              <a:t>apk</a:t>
            </a:r>
            <a:endParaRPr lang="en-US" dirty="0"/>
          </a:p>
        </p:txBody>
      </p:sp>
    </p:spTree>
    <p:extLst>
      <p:ext uri="{BB962C8B-B14F-4D97-AF65-F5344CB8AC3E}">
        <p14:creationId xmlns:p14="http://schemas.microsoft.com/office/powerpoint/2010/main" val="3624388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REPORT.</a:t>
            </a:r>
          </a:p>
        </p:txBody>
      </p:sp>
      <p:sp>
        <p:nvSpPr>
          <p:cNvPr id="4" name="Rectangle 3"/>
          <p:cNvSpPr/>
          <p:nvPr/>
        </p:nvSpPr>
        <p:spPr>
          <a:xfrm>
            <a:off x="0" y="2356875"/>
            <a:ext cx="12177906" cy="2808312"/>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The user opens the app and a splash screen with the logo shows followed by an onboarding screen that highlights some features of the app , the user then creates an account, the login screen will then be brought up and the user logs in their correct details else they won’t be granted access. </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When access is granted, the home screen shows different features the user can use, such as tracking packages,  booking advance delivery, selecting default location, sending a package, which the user is then required to fill in various information about the package, and selecting destination and user location.</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Then having the option to choose their driver and means of transportation from the available drivers in their proximity. An option to pay with cash on delivery, credit or debit card. </a:t>
            </a: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p:txBody>
      </p:sp>
      <p:grpSp>
        <p:nvGrpSpPr>
          <p:cNvPr id="24" name="Group 23"/>
          <p:cNvGrpSpPr/>
          <p:nvPr/>
        </p:nvGrpSpPr>
        <p:grpSpPr>
          <a:xfrm>
            <a:off x="9065261" y="2282496"/>
            <a:ext cx="340272" cy="340269"/>
            <a:chOff x="6564979" y="4358506"/>
            <a:chExt cx="674638" cy="674638"/>
          </a:xfrm>
        </p:grpSpPr>
        <p:sp>
          <p:nvSpPr>
            <p:cNvPr id="23" name="Oval 22"/>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5" name="Group 24"/>
          <p:cNvGrpSpPr/>
          <p:nvPr/>
        </p:nvGrpSpPr>
        <p:grpSpPr>
          <a:xfrm>
            <a:off x="6393825" y="2282496"/>
            <a:ext cx="340272" cy="340269"/>
            <a:chOff x="6564979" y="4358506"/>
            <a:chExt cx="674638" cy="674638"/>
          </a:xfrm>
        </p:grpSpPr>
        <p:sp>
          <p:nvSpPr>
            <p:cNvPr id="26" name="Oval 25"/>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8" name="Group 27"/>
          <p:cNvGrpSpPr/>
          <p:nvPr/>
        </p:nvGrpSpPr>
        <p:grpSpPr>
          <a:xfrm>
            <a:off x="3722391" y="2282496"/>
            <a:ext cx="340272" cy="340269"/>
            <a:chOff x="6564979" y="4358506"/>
            <a:chExt cx="674638" cy="674638"/>
          </a:xfrm>
        </p:grpSpPr>
        <p:sp>
          <p:nvSpPr>
            <p:cNvPr id="29" name="Oval 2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1050956" y="2282496"/>
            <a:ext cx="340272" cy="340269"/>
            <a:chOff x="6564979" y="4358506"/>
            <a:chExt cx="674638" cy="674638"/>
          </a:xfrm>
        </p:grpSpPr>
        <p:sp>
          <p:nvSpPr>
            <p:cNvPr id="32" name="Oval 31"/>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 name="Rectangle 2">
            <a:extLst>
              <a:ext uri="{FF2B5EF4-FFF2-40B4-BE49-F238E27FC236}">
                <a16:creationId xmlns:a16="http://schemas.microsoft.com/office/drawing/2014/main" id="{C5135A8D-CCA1-8A36-AB7E-93523CF6F9AC}"/>
              </a:ext>
            </a:extLst>
          </p:cNvPr>
          <p:cNvSpPr/>
          <p:nvPr/>
        </p:nvSpPr>
        <p:spPr>
          <a:xfrm>
            <a:off x="0" y="908720"/>
            <a:ext cx="12177906" cy="64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65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6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8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10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REPORT.</a:t>
            </a:r>
          </a:p>
        </p:txBody>
      </p:sp>
      <p:grpSp>
        <p:nvGrpSpPr>
          <p:cNvPr id="24" name="Group 23"/>
          <p:cNvGrpSpPr/>
          <p:nvPr/>
        </p:nvGrpSpPr>
        <p:grpSpPr>
          <a:xfrm>
            <a:off x="9065261" y="2282496"/>
            <a:ext cx="340272" cy="340269"/>
            <a:chOff x="6564979" y="4358506"/>
            <a:chExt cx="674638" cy="674638"/>
          </a:xfrm>
        </p:grpSpPr>
        <p:sp>
          <p:nvSpPr>
            <p:cNvPr id="23" name="Oval 22"/>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5" name="Group 24"/>
          <p:cNvGrpSpPr/>
          <p:nvPr/>
        </p:nvGrpSpPr>
        <p:grpSpPr>
          <a:xfrm>
            <a:off x="6393825" y="2282496"/>
            <a:ext cx="340272" cy="340269"/>
            <a:chOff x="6564979" y="4358506"/>
            <a:chExt cx="674638" cy="674638"/>
          </a:xfrm>
        </p:grpSpPr>
        <p:sp>
          <p:nvSpPr>
            <p:cNvPr id="26" name="Oval 25"/>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8" name="Group 27"/>
          <p:cNvGrpSpPr/>
          <p:nvPr/>
        </p:nvGrpSpPr>
        <p:grpSpPr>
          <a:xfrm>
            <a:off x="3722391" y="2282496"/>
            <a:ext cx="340272" cy="340269"/>
            <a:chOff x="6564979" y="4358506"/>
            <a:chExt cx="674638" cy="674638"/>
          </a:xfrm>
        </p:grpSpPr>
        <p:sp>
          <p:nvSpPr>
            <p:cNvPr id="29" name="Oval 2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1050956" y="2282496"/>
            <a:ext cx="340272" cy="340269"/>
            <a:chOff x="6564979" y="4358506"/>
            <a:chExt cx="674638" cy="674638"/>
          </a:xfrm>
        </p:grpSpPr>
        <p:sp>
          <p:nvSpPr>
            <p:cNvPr id="32" name="Oval 31"/>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 name="Rectangle 2">
            <a:extLst>
              <a:ext uri="{FF2B5EF4-FFF2-40B4-BE49-F238E27FC236}">
                <a16:creationId xmlns:a16="http://schemas.microsoft.com/office/drawing/2014/main" id="{C5135A8D-CCA1-8A36-AB7E-93523CF6F9AC}"/>
              </a:ext>
            </a:extLst>
          </p:cNvPr>
          <p:cNvSpPr/>
          <p:nvPr/>
        </p:nvSpPr>
        <p:spPr>
          <a:xfrm>
            <a:off x="0" y="908720"/>
            <a:ext cx="12177906" cy="64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7EF2EA0-7802-74C3-DC7A-6CC19A408EB9}"/>
              </a:ext>
            </a:extLst>
          </p:cNvPr>
          <p:cNvGrpSpPr/>
          <p:nvPr/>
        </p:nvGrpSpPr>
        <p:grpSpPr>
          <a:xfrm>
            <a:off x="14094" y="1544014"/>
            <a:ext cx="12177906" cy="5301208"/>
            <a:chOff x="0" y="1544014"/>
            <a:chExt cx="12177906" cy="5301208"/>
          </a:xfrm>
        </p:grpSpPr>
        <p:sp>
          <p:nvSpPr>
            <p:cNvPr id="4" name="Rectangle 3"/>
            <p:cNvSpPr/>
            <p:nvPr/>
          </p:nvSpPr>
          <p:spPr>
            <a:xfrm>
              <a:off x="0" y="1544014"/>
              <a:ext cx="12177906" cy="5301208"/>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b="1" dirty="0">
                  <a:solidFill>
                    <a:schemeClr val="tx1"/>
                  </a:solidFill>
                </a:rPr>
                <a:t>Packages used:</a:t>
              </a:r>
            </a:p>
            <a:p>
              <a:pPr defTabSz="888978">
                <a:lnSpc>
                  <a:spcPct val="90000"/>
                </a:lnSpc>
                <a:spcBef>
                  <a:spcPct val="0"/>
                </a:spcBef>
                <a:spcAft>
                  <a:spcPts val="267"/>
                </a:spcAft>
              </a:pPr>
              <a:endParaRPr lang="en-US" sz="1800" dirty="0">
                <a:solidFill>
                  <a:schemeClr val="tx1"/>
                </a:solidFill>
              </a:endParaRP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cupertino_icons</a:t>
              </a:r>
              <a:r>
                <a:rPr lang="en-US" sz="1800" dirty="0">
                  <a:solidFill>
                    <a:schemeClr val="tx1"/>
                  </a:solidFill>
                </a:rPr>
                <a:t>: ^1.0.2</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introduction_screen</a:t>
              </a:r>
              <a:r>
                <a:rPr lang="en-US" sz="1800" dirty="0">
                  <a:solidFill>
                    <a:schemeClr val="tx1"/>
                  </a:solidFill>
                </a:rPr>
                <a:t>: ^3.1.6</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device_preview</a:t>
              </a:r>
              <a:r>
                <a:rPr lang="en-US" sz="1800" dirty="0">
                  <a:solidFill>
                    <a:schemeClr val="tx1"/>
                  </a:solidFill>
                </a:rPr>
                <a:t>: ^1.1.0</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dots_indicator</a:t>
              </a:r>
              <a:r>
                <a:rPr lang="en-US" sz="1800" dirty="0">
                  <a:solidFill>
                    <a:schemeClr val="tx1"/>
                  </a:solidFill>
                </a:rPr>
                <a:t>: ^2.1.0</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firebase_core</a:t>
              </a:r>
              <a:r>
                <a:rPr lang="en-US" sz="1800" dirty="0">
                  <a:solidFill>
                    <a:schemeClr val="tx1"/>
                  </a:solidFill>
                </a:rPr>
                <a:t>: ^2.7.0</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firebase_auth</a:t>
              </a:r>
              <a:r>
                <a:rPr lang="en-US" sz="1800" dirty="0">
                  <a:solidFill>
                    <a:schemeClr val="tx1"/>
                  </a:solidFill>
                </a:rPr>
                <a:t>: ^4.2.9</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flutter_bloc</a:t>
              </a:r>
              <a:r>
                <a:rPr lang="en-US" sz="1800" dirty="0">
                  <a:solidFill>
                    <a:schemeClr val="tx1"/>
                  </a:solidFill>
                </a:rPr>
                <a:t>: ^8.1.2</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equatable</a:t>
              </a:r>
              <a:r>
                <a:rPr lang="en-US" sz="1800" dirty="0">
                  <a:solidFill>
                    <a:schemeClr val="tx1"/>
                  </a:solidFill>
                </a:rPr>
                <a:t>: ^2.0.5</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location: ^4.4.0</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google_maps_flutter_web</a:t>
              </a:r>
              <a:r>
                <a:rPr lang="en-US" sz="1800" dirty="0">
                  <a:solidFill>
                    <a:schemeClr val="tx1"/>
                  </a:solidFill>
                </a:rPr>
                <a:t>: ^0.4.0+6</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flutter_spinkit</a:t>
              </a:r>
              <a:r>
                <a:rPr lang="en-US" sz="1800" dirty="0">
                  <a:solidFill>
                    <a:schemeClr val="tx1"/>
                  </a:solidFill>
                </a:rPr>
                <a:t>: ^5.1.0</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cloud_firestore</a:t>
              </a:r>
              <a:r>
                <a:rPr lang="en-US" sz="1800" dirty="0">
                  <a:solidFill>
                    <a:schemeClr val="tx1"/>
                  </a:solidFill>
                </a:rPr>
                <a:t>: ^4.4.3</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google_sign_in</a:t>
              </a:r>
              <a:r>
                <a:rPr lang="en-US" sz="1800" dirty="0">
                  <a:solidFill>
                    <a:schemeClr val="tx1"/>
                  </a:solidFill>
                </a:rPr>
                <a:t>: ^6.0.1</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sizer: ^2.0.15</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persistent_bottom_nav_bar</a:t>
              </a:r>
              <a:r>
                <a:rPr lang="en-US" sz="1800" dirty="0">
                  <a:solidFill>
                    <a:schemeClr val="tx1"/>
                  </a:solidFill>
                </a:rPr>
                <a:t>: ^5.0.2</a:t>
              </a: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a:p>
              <a:pPr defTabSz="888978">
                <a:lnSpc>
                  <a:spcPct val="90000"/>
                </a:lnSpc>
                <a:spcBef>
                  <a:spcPct val="0"/>
                </a:spcBef>
                <a:spcAft>
                  <a:spcPts val="267"/>
                </a:spcAft>
              </a:pPr>
              <a:endParaRPr lang="en-US" sz="1800" dirty="0">
                <a:solidFill>
                  <a:schemeClr val="tx1"/>
                </a:solidFill>
              </a:endParaRP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a:p>
              <a:pPr marL="285750" indent="-285750" defTabSz="888978">
                <a:lnSpc>
                  <a:spcPct val="90000"/>
                </a:lnSpc>
                <a:spcBef>
                  <a:spcPct val="0"/>
                </a:spcBef>
                <a:spcAft>
                  <a:spcPts val="267"/>
                </a:spcAft>
                <a:buFont typeface="Arial" panose="020B0604020202020204" pitchFamily="34" charset="0"/>
                <a:buChar char="•"/>
              </a:pPr>
              <a:endParaRPr lang="en-US" sz="1800" dirty="0">
                <a:solidFill>
                  <a:schemeClr val="tx1"/>
                </a:solidFill>
              </a:endParaRPr>
            </a:p>
          </p:txBody>
        </p:sp>
        <p:sp>
          <p:nvSpPr>
            <p:cNvPr id="5" name="TextBox 4">
              <a:extLst>
                <a:ext uri="{FF2B5EF4-FFF2-40B4-BE49-F238E27FC236}">
                  <a16:creationId xmlns:a16="http://schemas.microsoft.com/office/drawing/2014/main" id="{CBFC5905-0723-CE69-D5B9-FA41A25FC457}"/>
                </a:ext>
              </a:extLst>
            </p:cNvPr>
            <p:cNvSpPr txBox="1"/>
            <p:nvPr/>
          </p:nvSpPr>
          <p:spPr>
            <a:xfrm>
              <a:off x="4425724" y="2286998"/>
              <a:ext cx="3689521" cy="3214726"/>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t>flutter_polyline_points</a:t>
              </a:r>
              <a:r>
                <a:rPr lang="en-US" sz="1800" dirty="0"/>
                <a:t>: ^1.0.0</a:t>
              </a:r>
            </a:p>
            <a:p>
              <a:pPr marL="285750" indent="-285750">
                <a:buFont typeface="Arial" panose="020B0604020202020204" pitchFamily="34" charset="0"/>
                <a:buChar char="•"/>
              </a:pPr>
              <a:r>
                <a:rPr lang="en-US" sz="1800" dirty="0" err="1"/>
                <a:t>google_maps_flutter</a:t>
              </a:r>
              <a:r>
                <a:rPr lang="en-US" sz="1800" dirty="0"/>
                <a:t>: ^2.2.5</a:t>
              </a:r>
            </a:p>
            <a:p>
              <a:pPr marL="285750" indent="-285750">
                <a:buFont typeface="Arial" panose="020B0604020202020204" pitchFamily="34" charset="0"/>
                <a:buChar char="•"/>
              </a:pPr>
              <a:r>
                <a:rPr lang="en-US" sz="1800" dirty="0" err="1"/>
                <a:t>flutter_svg</a:t>
              </a:r>
              <a:r>
                <a:rPr lang="en-US" sz="1800" dirty="0"/>
                <a:t>: ^2.0.2</a:t>
              </a:r>
            </a:p>
            <a:p>
              <a:pPr marL="285750" indent="-285750" defTabSz="888978">
                <a:lnSpc>
                  <a:spcPct val="90000"/>
                </a:lnSpc>
                <a:spcBef>
                  <a:spcPct val="0"/>
                </a:spcBef>
                <a:spcAft>
                  <a:spcPts val="267"/>
                </a:spcAft>
                <a:buFont typeface="Arial" panose="020B0604020202020204" pitchFamily="34" charset="0"/>
                <a:buChar char="•"/>
              </a:pPr>
              <a:r>
                <a:rPr lang="en-US" sz="1800" dirty="0" err="1">
                  <a:solidFill>
                    <a:schemeClr val="tx1"/>
                  </a:solidFill>
                </a:rPr>
                <a:t>dev_dependencies</a:t>
              </a:r>
              <a:r>
                <a:rPr lang="en-US" sz="1800" dirty="0">
                  <a:solidFill>
                    <a:schemeClr val="tx1"/>
                  </a:solidFill>
                </a:rPr>
                <a:t>:</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 </a:t>
              </a:r>
              <a:r>
                <a:rPr lang="en-US" sz="1800" dirty="0" err="1">
                  <a:solidFill>
                    <a:schemeClr val="tx1"/>
                  </a:solidFill>
                </a:rPr>
                <a:t>flutter_test</a:t>
              </a:r>
              <a:r>
                <a:rPr lang="en-US" sz="1800" dirty="0">
                  <a:solidFill>
                    <a:schemeClr val="tx1"/>
                  </a:solidFill>
                </a:rPr>
                <a:t>:</a:t>
              </a:r>
            </a:p>
            <a:p>
              <a:pPr marL="285750" indent="-285750" defTabSz="888978">
                <a:lnSpc>
                  <a:spcPct val="90000"/>
                </a:lnSpc>
                <a:spcBef>
                  <a:spcPct val="0"/>
                </a:spcBef>
                <a:spcAft>
                  <a:spcPts val="267"/>
                </a:spcAft>
                <a:buFont typeface="Arial" panose="020B0604020202020204" pitchFamily="34" charset="0"/>
                <a:buChar char="•"/>
              </a:pPr>
              <a:r>
                <a:rPr lang="en-US" sz="1800" dirty="0">
                  <a:solidFill>
                    <a:schemeClr val="tx1"/>
                  </a:solidFill>
                </a:rPr>
                <a:t>   </a:t>
              </a:r>
              <a:r>
                <a:rPr lang="en-US" sz="1800" dirty="0" err="1">
                  <a:solidFill>
                    <a:schemeClr val="tx1"/>
                  </a:solidFill>
                </a:rPr>
                <a:t>sdk</a:t>
              </a:r>
              <a:r>
                <a:rPr lang="en-US" sz="1800" dirty="0">
                  <a:solidFill>
                    <a:schemeClr val="tx1"/>
                  </a:solidFill>
                </a:rPr>
                <a:t>: flutter</a:t>
              </a:r>
            </a:p>
            <a:p>
              <a:pPr defTabSz="888978">
                <a:lnSpc>
                  <a:spcPct val="90000"/>
                </a:lnSpc>
                <a:spcBef>
                  <a:spcPct val="0"/>
                </a:spcBef>
                <a:spcAft>
                  <a:spcPts val="267"/>
                </a:spcAft>
              </a:pPr>
              <a:r>
                <a:rPr lang="en-US" sz="1800" b="1" dirty="0">
                  <a:solidFill>
                    <a:schemeClr val="tx1"/>
                  </a:solidFill>
                </a:rPr>
                <a:t>Font used </a:t>
              </a:r>
              <a:r>
                <a:rPr lang="en-US" sz="1800" dirty="0">
                  <a:solidFill>
                    <a:schemeClr val="tx1"/>
                  </a:solidFill>
                </a:rPr>
                <a:t>:</a:t>
              </a:r>
            </a:p>
            <a:p>
              <a:pPr defTabSz="888978">
                <a:lnSpc>
                  <a:spcPct val="90000"/>
                </a:lnSpc>
                <a:spcBef>
                  <a:spcPct val="0"/>
                </a:spcBef>
                <a:spcAft>
                  <a:spcPts val="267"/>
                </a:spcAft>
              </a:pPr>
              <a:r>
                <a:rPr lang="en-US" sz="1800" dirty="0">
                  <a:solidFill>
                    <a:schemeClr val="tx1"/>
                  </a:solidFill>
                </a:rPr>
                <a:t>-</a:t>
              </a:r>
              <a:r>
                <a:rPr lang="en-US" sz="1800" dirty="0" err="1">
                  <a:solidFill>
                    <a:schemeClr val="tx1"/>
                  </a:solidFill>
                </a:rPr>
                <a:t>Evolventa</a:t>
              </a:r>
              <a:endParaRPr lang="en-US" sz="1800" dirty="0">
                <a:solidFill>
                  <a:schemeClr val="tx1"/>
                </a:solidFill>
              </a:endParaRPr>
            </a:p>
            <a:p>
              <a:pPr defTabSz="888978">
                <a:lnSpc>
                  <a:spcPct val="90000"/>
                </a:lnSpc>
                <a:spcBef>
                  <a:spcPct val="0"/>
                </a:spcBef>
                <a:spcAft>
                  <a:spcPts val="267"/>
                </a:spcAft>
              </a:pPr>
              <a:r>
                <a:rPr lang="en-US" sz="1800" dirty="0">
                  <a:solidFill>
                    <a:schemeClr val="tx1"/>
                  </a:solidFill>
                </a:rPr>
                <a:t>-Poppins</a:t>
              </a:r>
            </a:p>
            <a:p>
              <a:pPr defTabSz="888978">
                <a:lnSpc>
                  <a:spcPct val="90000"/>
                </a:lnSpc>
                <a:spcBef>
                  <a:spcPct val="0"/>
                </a:spcBef>
                <a:spcAft>
                  <a:spcPts val="267"/>
                </a:spcAft>
              </a:pPr>
              <a:endParaRPr lang="en-US" sz="1800" dirty="0">
                <a:solidFill>
                  <a:schemeClr val="tx1"/>
                </a:solidFill>
              </a:endParaRPr>
            </a:p>
            <a:p>
              <a:endParaRPr lang="en-US" sz="1800" dirty="0"/>
            </a:p>
          </p:txBody>
        </p:sp>
      </p:grpSp>
      <p:sp>
        <p:nvSpPr>
          <p:cNvPr id="9" name="TextBox 8">
            <a:extLst>
              <a:ext uri="{FF2B5EF4-FFF2-40B4-BE49-F238E27FC236}">
                <a16:creationId xmlns:a16="http://schemas.microsoft.com/office/drawing/2014/main" id="{7A95976B-B745-5735-53D2-334B8EE44B80}"/>
              </a:ext>
            </a:extLst>
          </p:cNvPr>
          <p:cNvSpPr txBox="1"/>
          <p:nvPr/>
        </p:nvSpPr>
        <p:spPr>
          <a:xfrm>
            <a:off x="8320099" y="2172029"/>
            <a:ext cx="3689521" cy="4398127"/>
          </a:xfrm>
          <a:prstGeom prst="rect">
            <a:avLst/>
          </a:prstGeom>
          <a:noFill/>
        </p:spPr>
        <p:txBody>
          <a:bodyPr wrap="square" rtlCol="0">
            <a:spAutoFit/>
          </a:bodyPr>
          <a:lstStyle/>
          <a:p>
            <a:pPr defTabSz="888978">
              <a:lnSpc>
                <a:spcPct val="90000"/>
              </a:lnSpc>
              <a:spcBef>
                <a:spcPct val="0"/>
              </a:spcBef>
              <a:spcAft>
                <a:spcPts val="267"/>
              </a:spcAft>
            </a:pPr>
            <a:endParaRPr lang="en-US" sz="1800" dirty="0">
              <a:solidFill>
                <a:schemeClr val="tx1"/>
              </a:solidFill>
            </a:endParaRPr>
          </a:p>
          <a:p>
            <a:pPr defTabSz="888978">
              <a:lnSpc>
                <a:spcPct val="90000"/>
              </a:lnSpc>
              <a:spcBef>
                <a:spcPct val="0"/>
              </a:spcBef>
              <a:spcAft>
                <a:spcPts val="267"/>
              </a:spcAft>
            </a:pPr>
            <a:r>
              <a:rPr lang="en-US" sz="1800" b="1" dirty="0">
                <a:solidFill>
                  <a:schemeClr val="tx1"/>
                </a:solidFill>
              </a:rPr>
              <a:t>External dependencies:</a:t>
            </a:r>
          </a:p>
          <a:p>
            <a:pPr defTabSz="888978">
              <a:lnSpc>
                <a:spcPct val="90000"/>
              </a:lnSpc>
              <a:spcBef>
                <a:spcPct val="0"/>
              </a:spcBef>
              <a:spcAft>
                <a:spcPts val="267"/>
              </a:spcAft>
            </a:pPr>
            <a:endParaRPr lang="en-US" sz="1800" dirty="0">
              <a:solidFill>
                <a:schemeClr val="tx1"/>
              </a:solidFill>
            </a:endParaRPr>
          </a:p>
          <a:p>
            <a:pPr defTabSz="888978">
              <a:lnSpc>
                <a:spcPct val="90000"/>
              </a:lnSpc>
              <a:spcBef>
                <a:spcPct val="0"/>
              </a:spcBef>
              <a:spcAft>
                <a:spcPts val="267"/>
              </a:spcAft>
            </a:pPr>
            <a:r>
              <a:rPr lang="en-US" sz="1800" dirty="0">
                <a:solidFill>
                  <a:schemeClr val="tx1"/>
                </a:solidFill>
              </a:rPr>
              <a:t>*</a:t>
            </a:r>
            <a:r>
              <a:rPr lang="en-US" sz="1800" dirty="0" err="1">
                <a:solidFill>
                  <a:schemeClr val="tx1"/>
                </a:solidFill>
              </a:rPr>
              <a:t>FLutter</a:t>
            </a:r>
            <a:r>
              <a:rPr lang="en-US" sz="1800" dirty="0">
                <a:solidFill>
                  <a:schemeClr val="tx1"/>
                </a:solidFill>
              </a:rPr>
              <a:t> CLI,</a:t>
            </a:r>
          </a:p>
          <a:p>
            <a:pPr defTabSz="888978">
              <a:lnSpc>
                <a:spcPct val="90000"/>
              </a:lnSpc>
              <a:spcBef>
                <a:spcPct val="0"/>
              </a:spcBef>
              <a:spcAft>
                <a:spcPts val="267"/>
              </a:spcAft>
            </a:pPr>
            <a:r>
              <a:rPr lang="en-US" sz="1800" dirty="0">
                <a:solidFill>
                  <a:schemeClr val="tx1"/>
                </a:solidFill>
              </a:rPr>
              <a:t>*Flutter </a:t>
            </a:r>
            <a:r>
              <a:rPr lang="en-US" sz="1800" dirty="0" err="1">
                <a:solidFill>
                  <a:schemeClr val="tx1"/>
                </a:solidFill>
              </a:rPr>
              <a:t>sdk</a:t>
            </a:r>
            <a:r>
              <a:rPr lang="en-US" sz="1800" dirty="0">
                <a:solidFill>
                  <a:schemeClr val="tx1"/>
                </a:solidFill>
              </a:rPr>
              <a:t>,</a:t>
            </a:r>
          </a:p>
          <a:p>
            <a:pPr defTabSz="888978">
              <a:lnSpc>
                <a:spcPct val="90000"/>
              </a:lnSpc>
              <a:spcBef>
                <a:spcPct val="0"/>
              </a:spcBef>
              <a:spcAft>
                <a:spcPts val="267"/>
              </a:spcAft>
            </a:pPr>
            <a:r>
              <a:rPr lang="en-US" sz="1800" dirty="0">
                <a:solidFill>
                  <a:schemeClr val="tx1"/>
                </a:solidFill>
              </a:rPr>
              <a:t>*Dart </a:t>
            </a:r>
            <a:r>
              <a:rPr lang="en-US" sz="1800" dirty="0" err="1">
                <a:solidFill>
                  <a:schemeClr val="tx1"/>
                </a:solidFill>
              </a:rPr>
              <a:t>sdk</a:t>
            </a:r>
            <a:r>
              <a:rPr lang="en-US" sz="1800" dirty="0">
                <a:solidFill>
                  <a:schemeClr val="tx1"/>
                </a:solidFill>
              </a:rPr>
              <a:t>,</a:t>
            </a:r>
          </a:p>
          <a:p>
            <a:pPr defTabSz="888978">
              <a:lnSpc>
                <a:spcPct val="90000"/>
              </a:lnSpc>
              <a:spcBef>
                <a:spcPct val="0"/>
              </a:spcBef>
              <a:spcAft>
                <a:spcPts val="267"/>
              </a:spcAft>
            </a:pPr>
            <a:r>
              <a:rPr lang="en-US" sz="1800" dirty="0">
                <a:solidFill>
                  <a:schemeClr val="tx1"/>
                </a:solidFill>
              </a:rPr>
              <a:t>*</a:t>
            </a:r>
            <a:r>
              <a:rPr lang="en-US" sz="1800" dirty="0" err="1">
                <a:solidFill>
                  <a:schemeClr val="tx1"/>
                </a:solidFill>
              </a:rPr>
              <a:t>Firebase_options</a:t>
            </a:r>
            <a:r>
              <a:rPr lang="en-US" sz="1800" dirty="0">
                <a:solidFill>
                  <a:schemeClr val="tx1"/>
                </a:solidFill>
              </a:rPr>
              <a:t>, </a:t>
            </a:r>
          </a:p>
          <a:p>
            <a:pPr defTabSz="888978">
              <a:lnSpc>
                <a:spcPct val="90000"/>
              </a:lnSpc>
              <a:spcBef>
                <a:spcPct val="0"/>
              </a:spcBef>
              <a:spcAft>
                <a:spcPts val="267"/>
              </a:spcAft>
            </a:pPr>
            <a:r>
              <a:rPr lang="en-US" sz="1800" dirty="0">
                <a:solidFill>
                  <a:schemeClr val="tx1"/>
                </a:solidFill>
              </a:rPr>
              <a:t>*Google maps API</a:t>
            </a:r>
          </a:p>
          <a:p>
            <a:pPr defTabSz="888978">
              <a:lnSpc>
                <a:spcPct val="90000"/>
              </a:lnSpc>
              <a:spcBef>
                <a:spcPct val="0"/>
              </a:spcBef>
              <a:spcAft>
                <a:spcPts val="267"/>
              </a:spcAft>
            </a:pPr>
            <a:r>
              <a:rPr lang="en-US" sz="1800" dirty="0">
                <a:solidFill>
                  <a:schemeClr val="tx1"/>
                </a:solidFill>
              </a:rPr>
              <a:t>*Flutter plugins</a:t>
            </a:r>
          </a:p>
          <a:p>
            <a:pPr defTabSz="888978">
              <a:lnSpc>
                <a:spcPct val="90000"/>
              </a:lnSpc>
              <a:spcBef>
                <a:spcPct val="0"/>
              </a:spcBef>
              <a:spcAft>
                <a:spcPts val="267"/>
              </a:spcAft>
            </a:pPr>
            <a:r>
              <a:rPr lang="en-US" sz="1800" dirty="0">
                <a:solidFill>
                  <a:schemeClr val="tx1"/>
                </a:solidFill>
              </a:rPr>
              <a:t>*Dart plugins</a:t>
            </a:r>
          </a:p>
          <a:p>
            <a:pPr defTabSz="888978">
              <a:lnSpc>
                <a:spcPct val="90000"/>
              </a:lnSpc>
              <a:spcBef>
                <a:spcPct val="0"/>
              </a:spcBef>
              <a:spcAft>
                <a:spcPts val="267"/>
              </a:spcAft>
            </a:pPr>
            <a:r>
              <a:rPr lang="en-US" sz="1800" dirty="0">
                <a:solidFill>
                  <a:schemeClr val="tx1"/>
                </a:solidFill>
              </a:rPr>
              <a:t>*IntelliJ idea</a:t>
            </a:r>
          </a:p>
          <a:p>
            <a:pPr defTabSz="888978">
              <a:lnSpc>
                <a:spcPct val="90000"/>
              </a:lnSpc>
              <a:spcBef>
                <a:spcPct val="0"/>
              </a:spcBef>
              <a:spcAft>
                <a:spcPts val="267"/>
              </a:spcAft>
            </a:pPr>
            <a:r>
              <a:rPr lang="en-US" sz="1800" dirty="0">
                <a:solidFill>
                  <a:schemeClr val="tx1"/>
                </a:solidFill>
              </a:rPr>
              <a:t>*Java JDK </a:t>
            </a:r>
          </a:p>
          <a:p>
            <a:pPr defTabSz="888978">
              <a:lnSpc>
                <a:spcPct val="90000"/>
              </a:lnSpc>
              <a:spcBef>
                <a:spcPct val="0"/>
              </a:spcBef>
              <a:spcAft>
                <a:spcPts val="267"/>
              </a:spcAft>
            </a:pPr>
            <a:r>
              <a:rPr lang="en-US" sz="1800" dirty="0">
                <a:solidFill>
                  <a:schemeClr val="tx1"/>
                </a:solidFill>
              </a:rPr>
              <a:t>*</a:t>
            </a:r>
            <a:r>
              <a:rPr lang="en-US" sz="1800" dirty="0" err="1">
                <a:solidFill>
                  <a:schemeClr val="tx1"/>
                </a:solidFill>
              </a:rPr>
              <a:t>Minsdk</a:t>
            </a:r>
            <a:r>
              <a:rPr lang="en-US" sz="1800" dirty="0">
                <a:solidFill>
                  <a:schemeClr val="tx1"/>
                </a:solidFill>
              </a:rPr>
              <a:t> in android =20.</a:t>
            </a:r>
          </a:p>
          <a:p>
            <a:pPr defTabSz="888978">
              <a:lnSpc>
                <a:spcPct val="90000"/>
              </a:lnSpc>
              <a:spcBef>
                <a:spcPct val="0"/>
              </a:spcBef>
              <a:spcAft>
                <a:spcPts val="267"/>
              </a:spcAft>
            </a:pPr>
            <a:endParaRPr lang="en-US" sz="1800" dirty="0">
              <a:solidFill>
                <a:schemeClr val="tx1"/>
              </a:solidFill>
            </a:endParaRPr>
          </a:p>
          <a:p>
            <a:endParaRPr lang="en-US" sz="1800" dirty="0"/>
          </a:p>
        </p:txBody>
      </p:sp>
    </p:spTree>
    <p:extLst>
      <p:ext uri="{BB962C8B-B14F-4D97-AF65-F5344CB8AC3E}">
        <p14:creationId xmlns:p14="http://schemas.microsoft.com/office/powerpoint/2010/main" val="209629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6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8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6"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906581" y="4668553"/>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PROBLEM DEFINITION AND OBJECTIVES</a:t>
            </a:r>
          </a:p>
        </p:txBody>
      </p:sp>
      <p:sp>
        <p:nvSpPr>
          <p:cNvPr id="16" name="TextBox 15"/>
          <p:cNvSpPr txBox="1"/>
          <p:nvPr/>
        </p:nvSpPr>
        <p:spPr>
          <a:xfrm>
            <a:off x="7428147" y="2276872"/>
            <a:ext cx="3572977" cy="480131"/>
          </a:xfrm>
          <a:prstGeom prst="rect">
            <a:avLst/>
          </a:prstGeom>
          <a:noFill/>
        </p:spPr>
        <p:txBody>
          <a:bodyPr wrap="square" rtlCol="0">
            <a:spAutoFit/>
          </a:bodyPr>
          <a:lstStyle/>
          <a:p>
            <a:pPr>
              <a:lnSpc>
                <a:spcPct val="90000"/>
              </a:lnSpc>
            </a:pPr>
            <a:r>
              <a:rPr lang="en-US" sz="1400" dirty="0"/>
              <a:t>Consumer’s find it important to have the means of tracking their goods.</a:t>
            </a:r>
          </a:p>
        </p:txBody>
      </p:sp>
      <p:sp>
        <p:nvSpPr>
          <p:cNvPr id="9" name="TextBox 8"/>
          <p:cNvSpPr txBox="1"/>
          <p:nvPr/>
        </p:nvSpPr>
        <p:spPr>
          <a:xfrm>
            <a:off x="7428147" y="3572977"/>
            <a:ext cx="3789001" cy="674031"/>
          </a:xfrm>
          <a:prstGeom prst="rect">
            <a:avLst/>
          </a:prstGeom>
          <a:noFill/>
        </p:spPr>
        <p:txBody>
          <a:bodyPr wrap="square" rtlCol="0">
            <a:spAutoFit/>
          </a:bodyPr>
          <a:lstStyle/>
          <a:p>
            <a:pPr>
              <a:lnSpc>
                <a:spcPct val="90000"/>
              </a:lnSpc>
            </a:pPr>
            <a:r>
              <a:rPr lang="en-US" sz="1400" dirty="0"/>
              <a:t>There has been a problem on the duration between goods dispatch and the minute it is received by the consumer.</a:t>
            </a:r>
          </a:p>
        </p:txBody>
      </p:sp>
      <p:sp>
        <p:nvSpPr>
          <p:cNvPr id="11" name="TextBox 10"/>
          <p:cNvSpPr txBox="1"/>
          <p:nvPr/>
        </p:nvSpPr>
        <p:spPr>
          <a:xfrm>
            <a:off x="7428148" y="4825456"/>
            <a:ext cx="3789001" cy="867930"/>
          </a:xfrm>
          <a:prstGeom prst="rect">
            <a:avLst/>
          </a:prstGeom>
          <a:noFill/>
        </p:spPr>
        <p:txBody>
          <a:bodyPr wrap="square" rtlCol="0">
            <a:spAutoFit/>
          </a:bodyPr>
          <a:lstStyle/>
          <a:p>
            <a:pPr>
              <a:lnSpc>
                <a:spcPct val="90000"/>
              </a:lnSpc>
            </a:pPr>
            <a:r>
              <a:rPr lang="en-US" sz="1400" dirty="0"/>
              <a:t>There had been complaints of riders in Nigeria who consumed goods or rather people who questioned the quality of goods delivered to them.</a:t>
            </a:r>
          </a:p>
        </p:txBody>
      </p:sp>
      <p:graphicFrame>
        <p:nvGraphicFramePr>
          <p:cNvPr id="14" name="Content Placeholder 5"/>
          <p:cNvGraphicFramePr>
            <a:graphicFrameLocks/>
          </p:cNvGraphicFramePr>
          <p:nvPr>
            <p:extLst>
              <p:ext uri="{D42A27DB-BD31-4B8C-83A1-F6EECF244321}">
                <p14:modId xmlns:p14="http://schemas.microsoft.com/office/powerpoint/2010/main" val="3762678921"/>
              </p:ext>
            </p:extLst>
          </p:nvPr>
        </p:nvGraphicFramePr>
        <p:xfrm>
          <a:off x="499533" y="1309113"/>
          <a:ext cx="6568575" cy="4731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486302" y="1993717"/>
            <a:ext cx="595035" cy="523220"/>
          </a:xfrm>
          <a:prstGeom prst="rect">
            <a:avLst/>
          </a:prstGeom>
        </p:spPr>
        <p:txBody>
          <a:bodyPr wrap="none">
            <a:spAutoFit/>
          </a:bodyPr>
          <a:lstStyle/>
          <a:p>
            <a:pPr lvl="0" algn="ctr"/>
            <a:r>
              <a:rPr lang="en-US" sz="2800" dirty="0">
                <a:solidFill>
                  <a:srgbClr val="FFFFFF"/>
                </a:solidFill>
              </a:rPr>
              <a:t>01</a:t>
            </a:r>
          </a:p>
        </p:txBody>
      </p:sp>
      <p:sp>
        <p:nvSpPr>
          <p:cNvPr id="13" name="Rectangle 12"/>
          <p:cNvSpPr/>
          <p:nvPr/>
        </p:nvSpPr>
        <p:spPr>
          <a:xfrm>
            <a:off x="3470547" y="3534291"/>
            <a:ext cx="595035" cy="523220"/>
          </a:xfrm>
          <a:prstGeom prst="rect">
            <a:avLst/>
          </a:prstGeom>
        </p:spPr>
        <p:txBody>
          <a:bodyPr wrap="none">
            <a:spAutoFit/>
          </a:bodyPr>
          <a:lstStyle/>
          <a:p>
            <a:pPr lvl="0" algn="ctr"/>
            <a:r>
              <a:rPr lang="en-US" sz="2800" dirty="0">
                <a:solidFill>
                  <a:srgbClr val="FFFFFF"/>
                </a:solidFill>
              </a:rPr>
              <a:t>02</a:t>
            </a:r>
          </a:p>
        </p:txBody>
      </p:sp>
      <p:sp>
        <p:nvSpPr>
          <p:cNvPr id="19" name="Rectangle 18"/>
          <p:cNvSpPr/>
          <p:nvPr/>
        </p:nvSpPr>
        <p:spPr>
          <a:xfrm>
            <a:off x="3475758" y="5068949"/>
            <a:ext cx="595035" cy="523220"/>
          </a:xfrm>
          <a:prstGeom prst="rect">
            <a:avLst/>
          </a:prstGeom>
        </p:spPr>
        <p:txBody>
          <a:bodyPr wrap="none">
            <a:spAutoFit/>
          </a:bodyPr>
          <a:lstStyle/>
          <a:p>
            <a:pPr lvl="0" algn="ctr"/>
            <a:r>
              <a:rPr lang="en-US" sz="2800" dirty="0">
                <a:solidFill>
                  <a:srgbClr val="FFFFFF"/>
                </a:solidFill>
              </a:rPr>
              <a:t>03</a:t>
            </a:r>
          </a:p>
        </p:txBody>
      </p:sp>
    </p:spTree>
    <p:extLst>
      <p:ext uri="{BB962C8B-B14F-4D97-AF65-F5344CB8AC3E}">
        <p14:creationId xmlns:p14="http://schemas.microsoft.com/office/powerpoint/2010/main" val="265490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42" name="Freeform 41"/>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45" name="Freeform 44"/>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5" name="Oval 4"/>
          <p:cNvSpPr/>
          <p:nvPr/>
        </p:nvSpPr>
        <p:spPr>
          <a:xfrm>
            <a:off x="4731757" y="1787761"/>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6" name="Freeform 5"/>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SMBs</a:t>
            </a:r>
          </a:p>
        </p:txBody>
      </p:sp>
      <p:sp>
        <p:nvSpPr>
          <p:cNvPr id="7" name="Freeform 6"/>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1800" dirty="0">
                <a:solidFill>
                  <a:srgbClr val="FFFFFF"/>
                </a:solidFill>
              </a:rPr>
              <a:t>Dispatch </a:t>
            </a:r>
          </a:p>
          <a:p>
            <a:pPr algn="ctr" defTabSz="888978">
              <a:lnSpc>
                <a:spcPct val="90000"/>
              </a:lnSpc>
              <a:spcBef>
                <a:spcPct val="0"/>
              </a:spcBef>
              <a:spcAft>
                <a:spcPct val="35000"/>
              </a:spcAft>
            </a:pPr>
            <a:r>
              <a:rPr lang="en-US" sz="1800" dirty="0">
                <a:solidFill>
                  <a:srgbClr val="FFFFFF"/>
                </a:solidFill>
              </a:rPr>
              <a:t>Riders/drivers</a:t>
            </a:r>
          </a:p>
        </p:txBody>
      </p:sp>
      <p:sp>
        <p:nvSpPr>
          <p:cNvPr id="9" name="Freeform 8"/>
          <p:cNvSpPr/>
          <p:nvPr/>
        </p:nvSpPr>
        <p:spPr>
          <a:xfrm>
            <a:off x="5573733" y="4134077"/>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Consumers</a:t>
            </a:r>
          </a:p>
        </p:txBody>
      </p:sp>
      <p:sp>
        <p:nvSpPr>
          <p:cNvPr id="2" name="Title 1"/>
          <p:cNvSpPr>
            <a:spLocks noGrp="1"/>
          </p:cNvSpPr>
          <p:nvPr>
            <p:ph type="title"/>
          </p:nvPr>
        </p:nvSpPr>
        <p:spPr/>
        <p:txBody>
          <a:bodyPr/>
          <a:lstStyle/>
          <a:p>
            <a:r>
              <a:rPr lang="en-US" dirty="0"/>
              <a:t>TARGET USERS</a:t>
            </a:r>
          </a:p>
        </p:txBody>
      </p:sp>
      <p:sp>
        <p:nvSpPr>
          <p:cNvPr id="25" name="TextBox 24"/>
          <p:cNvSpPr txBox="1"/>
          <p:nvPr/>
        </p:nvSpPr>
        <p:spPr>
          <a:xfrm>
            <a:off x="8570264" y="1488236"/>
            <a:ext cx="2662307" cy="1378391"/>
          </a:xfrm>
          <a:prstGeom prst="rect">
            <a:avLst/>
          </a:prstGeom>
          <a:noFill/>
        </p:spPr>
        <p:txBody>
          <a:bodyPr wrap="square" lIns="121920" rIns="121920" rtlCol="0">
            <a:spAutoFit/>
          </a:bodyPr>
          <a:lstStyle/>
          <a:p>
            <a:pPr>
              <a:lnSpc>
                <a:spcPct val="90000"/>
              </a:lnSpc>
              <a:spcBef>
                <a:spcPts val="1067"/>
              </a:spcBef>
            </a:pPr>
            <a:r>
              <a:rPr lang="en-US" sz="1867" dirty="0"/>
              <a:t> </a:t>
            </a:r>
          </a:p>
          <a:p>
            <a:pPr>
              <a:lnSpc>
                <a:spcPct val="90000"/>
              </a:lnSpc>
              <a:spcBef>
                <a:spcPts val="1067"/>
              </a:spcBef>
            </a:pPr>
            <a:r>
              <a:rPr lang="en-US" sz="1600" dirty="0"/>
              <a:t>Provide jobs and a stabilized income since they are paid as per the rates of the company.</a:t>
            </a:r>
          </a:p>
        </p:txBody>
      </p:sp>
      <p:sp>
        <p:nvSpPr>
          <p:cNvPr id="43" name="TextBox 42"/>
          <p:cNvSpPr txBox="1"/>
          <p:nvPr/>
        </p:nvSpPr>
        <p:spPr>
          <a:xfrm>
            <a:off x="8570264" y="4449874"/>
            <a:ext cx="2518291" cy="1396793"/>
          </a:xfrm>
          <a:prstGeom prst="rect">
            <a:avLst/>
          </a:prstGeom>
          <a:noFill/>
        </p:spPr>
        <p:txBody>
          <a:bodyPr wrap="square" lIns="121920" rIns="121920" rtlCol="0">
            <a:spAutoFit/>
          </a:bodyPr>
          <a:lstStyle/>
          <a:p>
            <a:pPr>
              <a:lnSpc>
                <a:spcPct val="90000"/>
              </a:lnSpc>
              <a:spcBef>
                <a:spcPts val="1067"/>
              </a:spcBef>
            </a:pPr>
            <a:r>
              <a:rPr lang="en-US" sz="2000" dirty="0"/>
              <a:t> </a:t>
            </a:r>
          </a:p>
          <a:p>
            <a:pPr>
              <a:lnSpc>
                <a:spcPct val="90000"/>
              </a:lnSpc>
              <a:spcBef>
                <a:spcPts val="1067"/>
              </a:spcBef>
            </a:pPr>
            <a:r>
              <a:rPr lang="en-US" sz="1600" dirty="0"/>
              <a:t>Ensuring buyers have a seamless delivery </a:t>
            </a:r>
            <a:r>
              <a:rPr lang="en-US" sz="1600" dirty="0" err="1"/>
              <a:t>processs</a:t>
            </a:r>
            <a:r>
              <a:rPr lang="en-US" sz="1600" dirty="0"/>
              <a:t> with constant communication.</a:t>
            </a:r>
          </a:p>
        </p:txBody>
      </p:sp>
      <p:cxnSp>
        <p:nvCxnSpPr>
          <p:cNvPr id="50" name="Straight Connector 49"/>
          <p:cNvCxnSpPr/>
          <p:nvPr/>
        </p:nvCxnSpPr>
        <p:spPr>
          <a:xfrm>
            <a:off x="6328007"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4620"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149498" y="1364771"/>
            <a:ext cx="359074" cy="338554"/>
          </a:xfrm>
          <a:prstGeom prst="rect">
            <a:avLst/>
          </a:prstGeom>
          <a:noFill/>
        </p:spPr>
        <p:txBody>
          <a:bodyPr wrap="none" lIns="0" rIns="0" rtlCol="0">
            <a:spAutoFit/>
          </a:bodyPr>
          <a:lstStyle/>
          <a:p>
            <a:pPr algn="ctr"/>
            <a:r>
              <a:rPr lang="en-US" sz="1600" dirty="0"/>
              <a:t>Size</a:t>
            </a:r>
          </a:p>
        </p:txBody>
      </p:sp>
      <p:sp>
        <p:nvSpPr>
          <p:cNvPr id="20" name="TextBox 19"/>
          <p:cNvSpPr txBox="1"/>
          <p:nvPr/>
        </p:nvSpPr>
        <p:spPr>
          <a:xfrm>
            <a:off x="1868453" y="1534048"/>
            <a:ext cx="2272675" cy="1396793"/>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1600" dirty="0"/>
              <a:t>Helping small/medium business owners protect their brand. </a:t>
            </a:r>
          </a:p>
        </p:txBody>
      </p:sp>
    </p:spTree>
    <p:extLst>
      <p:ext uri="{BB962C8B-B14F-4D97-AF65-F5344CB8AC3E}">
        <p14:creationId xmlns:p14="http://schemas.microsoft.com/office/powerpoint/2010/main" val="7706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250"/>
                                        <p:tgtEl>
                                          <p:spTgt spid="5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250"/>
                                        <p:tgtEl>
                                          <p:spTgt spid="55"/>
                                        </p:tgtEl>
                                      </p:cBhvr>
                                    </p:animEffect>
                                  </p:childTnLst>
                                </p:cTn>
                              </p:par>
                              <p:par>
                                <p:cTn id="15" presetID="22" presetClass="entr" presetSubtype="2" fill="hold" nodeType="withEffect">
                                  <p:stCondLst>
                                    <p:cond delay="25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250"/>
                                        <p:tgtEl>
                                          <p:spTgt spid="52"/>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22" presetClass="entr" presetSubtype="2" fill="hold" grpId="0" nodeType="withEffect">
                                  <p:stCondLst>
                                    <p:cond delay="1000"/>
                                  </p:stCondLst>
                                  <p:childTnLst>
                                    <p:set>
                                      <p:cBhvr>
                                        <p:cTn id="22" dur="1" fill="hold">
                                          <p:stCondLst>
                                            <p:cond delay="0"/>
                                          </p:stCondLst>
                                        </p:cTn>
                                        <p:tgtEl>
                                          <p:spTgt spid="45"/>
                                        </p:tgtEl>
                                        <p:attrNameLst>
                                          <p:attrName>style.visibility</p:attrName>
                                        </p:attrNameLst>
                                      </p:cBhvr>
                                      <p:to>
                                        <p:strVal val="visible"/>
                                      </p:to>
                                    </p:set>
                                    <p:animEffect transition="in" filter="wipe(right)">
                                      <p:cBhvr>
                                        <p:cTn id="23" dur="250"/>
                                        <p:tgtEl>
                                          <p:spTgt spid="4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par>
                                <p:cTn id="27" presetID="22" presetClass="entr" presetSubtype="8" fill="hold" grpId="0" nodeType="withEffect">
                                  <p:stCondLst>
                                    <p:cond delay="175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250"/>
                                        <p:tgtEl>
                                          <p:spTgt spid="40"/>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10" presetClass="entr" presetSubtype="0" fill="hold" grpId="0" nodeType="withEffect">
                                  <p:stCondLst>
                                    <p:cond delay="3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
                                        <p:tgtEl>
                                          <p:spTgt spid="9"/>
                                        </p:tgtEl>
                                      </p:cBhvr>
                                    </p:animEffect>
                                  </p:childTnLst>
                                </p:cTn>
                              </p:par>
                              <p:par>
                                <p:cTn id="36" presetID="22" presetClass="entr" presetSubtype="8" fill="hold" grpId="0" nodeType="withEffect">
                                  <p:stCondLst>
                                    <p:cond delay="325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250"/>
                                        <p:tgtEl>
                                          <p:spTgt spid="42"/>
                                        </p:tgtEl>
                                      </p:cBhvr>
                                    </p:animEffect>
                                  </p:childTnLst>
                                </p:cTn>
                              </p:par>
                              <p:par>
                                <p:cTn id="39" presetID="10" presetClass="entr" presetSubtype="0" fill="hold" grpId="0" nodeType="withEffect">
                                  <p:stCondLst>
                                    <p:cond delay="35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250"/>
                                        <p:tgtEl>
                                          <p:spTgt spid="43"/>
                                        </p:tgtEl>
                                      </p:cBhvr>
                                    </p:animEffect>
                                  </p:childTnLst>
                                </p:cTn>
                              </p:par>
                              <p:par>
                                <p:cTn id="42" presetID="10" presetClass="entr" presetSubtype="0" fill="hold" grpId="0" nodeType="withEffect">
                                  <p:stCondLst>
                                    <p:cond delay="27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6" grpId="0" animBg="1"/>
      <p:bldP spid="7" grpId="0" animBg="1"/>
      <p:bldP spid="9" grpId="0" animBg="1"/>
      <p:bldP spid="25" grpId="0"/>
      <p:bldP spid="43" grpId="0"/>
      <p:bldP spid="55"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TextBox 2"/>
          <p:cNvSpPr txBox="1"/>
          <p:nvPr/>
        </p:nvSpPr>
        <p:spPr>
          <a:xfrm>
            <a:off x="894508" y="1935206"/>
            <a:ext cx="3106263" cy="461665"/>
          </a:xfrm>
          <a:prstGeom prst="rect">
            <a:avLst/>
          </a:prstGeom>
          <a:solidFill>
            <a:schemeClr val="accent1"/>
          </a:solidFill>
        </p:spPr>
        <p:txBody>
          <a:bodyPr wrap="square" lIns="243840" tIns="121920" rIns="243840" bIns="121920" rtlCol="0" anchor="ctr" anchorCtr="0">
            <a:spAutoFit/>
          </a:bodyPr>
          <a:lstStyle/>
          <a:p>
            <a:pPr marL="914400"/>
            <a:r>
              <a:rPr lang="en-US" sz="1400" dirty="0">
                <a:solidFill>
                  <a:srgbClr val="FFFFFF"/>
                </a:solidFill>
              </a:rPr>
              <a:t>DATA SCIENCE</a:t>
            </a:r>
          </a:p>
        </p:txBody>
      </p:sp>
      <p:sp>
        <p:nvSpPr>
          <p:cNvPr id="4" name="TextBox 3"/>
          <p:cNvSpPr txBox="1"/>
          <p:nvPr/>
        </p:nvSpPr>
        <p:spPr>
          <a:xfrm>
            <a:off x="8171337" y="1935205"/>
            <a:ext cx="3106263" cy="461665"/>
          </a:xfrm>
          <a:prstGeom prst="rect">
            <a:avLst/>
          </a:prstGeom>
          <a:solidFill>
            <a:schemeClr val="accent4"/>
          </a:solidFill>
        </p:spPr>
        <p:txBody>
          <a:bodyPr wrap="square" lIns="243840" tIns="121920" rIns="243840" bIns="121920" rtlCol="0" anchor="ctr" anchorCtr="0">
            <a:spAutoFit/>
          </a:bodyPr>
          <a:lstStyle/>
          <a:p>
            <a:pPr marL="858838"/>
            <a:r>
              <a:rPr lang="en-US" sz="1400" dirty="0">
                <a:solidFill>
                  <a:srgbClr val="FFFFFF"/>
                </a:solidFill>
              </a:rPr>
              <a:t>DESIGN</a:t>
            </a:r>
          </a:p>
        </p:txBody>
      </p:sp>
    </p:spTree>
    <p:extLst>
      <p:ext uri="{BB962C8B-B14F-4D97-AF65-F5344CB8AC3E}">
        <p14:creationId xmlns:p14="http://schemas.microsoft.com/office/powerpoint/2010/main" val="26674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a:solidFill>
                  <a:srgbClr val="FFFFFF"/>
                </a:solidFill>
              </a:rPr>
              <a:t>DATA SCIENCE</a:t>
            </a:r>
          </a:p>
        </p:txBody>
      </p:sp>
      <p:sp>
        <p:nvSpPr>
          <p:cNvPr id="24" name="Rounded Rectangle 23"/>
          <p:cNvSpPr/>
          <p:nvPr/>
        </p:nvSpPr>
        <p:spPr>
          <a:xfrm>
            <a:off x="3352801" y="2076655"/>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algn="ctr">
              <a:spcBef>
                <a:spcPts val="0"/>
              </a:spcBef>
              <a:spcAft>
                <a:spcPts val="0"/>
              </a:spcAft>
            </a:pPr>
            <a:r>
              <a:rPr lang="en-US" sz="1800" b="1" i="0" dirty="0">
                <a:effectLst/>
                <a:ea typeface="Times New Roman" panose="02020603050405020304" pitchFamily="18" charset="0"/>
                <a:cs typeface="Times New Roman" panose="02020603050405020304" pitchFamily="18" charset="0"/>
              </a:rPr>
              <a:t>COLLECTING</a:t>
            </a:r>
            <a:endParaRPr lang="en-US" sz="1800" b="1" i="1" dirty="0">
              <a:effectLst/>
              <a:ea typeface="Times New Roman" panose="02020603050405020304" pitchFamily="18" charset="0"/>
              <a:cs typeface="Times New Roman" panose="02020603050405020304" pitchFamily="18" charset="0"/>
            </a:endParaRPr>
          </a:p>
        </p:txBody>
      </p:sp>
      <p:sp>
        <p:nvSpPr>
          <p:cNvPr id="9" name="Rectangle 8"/>
          <p:cNvSpPr/>
          <p:nvPr/>
        </p:nvSpPr>
        <p:spPr>
          <a:xfrm>
            <a:off x="6033653" y="1115012"/>
            <a:ext cx="5286059" cy="3276987"/>
          </a:xfrm>
          <a:prstGeom prst="rect">
            <a:avLst/>
          </a:prstGeom>
          <a:noFill/>
          <a:ln>
            <a:solidFill>
              <a:schemeClr val="accent1"/>
            </a:solidFill>
          </a:ln>
        </p:spPr>
        <p:txBody>
          <a:bodyPr wrap="square" lIns="243840" rIns="243840" bIns="97536">
            <a:spAutoFit/>
          </a:bodyPr>
          <a:lstStyle/>
          <a:p>
            <a:pPr marL="285750" marR="0" indent="-285750">
              <a:lnSpc>
                <a:spcPct val="115000"/>
              </a:lnSpc>
              <a:spcBef>
                <a:spcPts val="0"/>
              </a:spcBef>
              <a:spcAft>
                <a:spcPts val="0"/>
              </a:spcAft>
              <a:buFont typeface="Arial" panose="020B0604020202020204" pitchFamily="34" charset="0"/>
              <a:buChar char="•"/>
            </a:pPr>
            <a:r>
              <a:rPr lang="en-US" sz="1800" dirty="0">
                <a:solidFill>
                  <a:srgbClr val="161718"/>
                </a:solidFill>
                <a:effectLst/>
                <a:ea typeface="Times New Roman" panose="02020603050405020304" pitchFamily="18" charset="0"/>
                <a:cs typeface="Times New Roman" panose="02020603050405020304" pitchFamily="18" charset="0"/>
              </a:rPr>
              <a:t>We curated a questionnaire to target the proble</a:t>
            </a:r>
            <a:r>
              <a:rPr lang="en-US" sz="1800" dirty="0">
                <a:solidFill>
                  <a:srgbClr val="161718"/>
                </a:solidFill>
                <a:ea typeface="Times New Roman" panose="02020603050405020304" pitchFamily="18" charset="0"/>
                <a:cs typeface="Times New Roman" panose="02020603050405020304" pitchFamily="18" charset="0"/>
              </a:rPr>
              <a:t>m statements.</a:t>
            </a:r>
          </a:p>
          <a:p>
            <a:pPr marL="285750" marR="0" indent="-285750">
              <a:lnSpc>
                <a:spcPct val="115000"/>
              </a:lnSpc>
              <a:spcBef>
                <a:spcPts val="0"/>
              </a:spcBef>
              <a:spcAft>
                <a:spcPts val="0"/>
              </a:spcAft>
              <a:buFont typeface="Arial" panose="020B0604020202020204" pitchFamily="34" charset="0"/>
              <a:buChar char="•"/>
            </a:pPr>
            <a:r>
              <a:rPr lang="en-US" sz="1800" dirty="0">
                <a:solidFill>
                  <a:srgbClr val="161718"/>
                </a:solidFill>
                <a:ea typeface="Times New Roman" panose="02020603050405020304" pitchFamily="18" charset="0"/>
                <a:cs typeface="Times New Roman" panose="02020603050405020304" pitchFamily="18" charset="0"/>
              </a:rPr>
              <a:t>Our main focus was Nigeria because we heard the problem from a citizen of the country.</a:t>
            </a:r>
          </a:p>
          <a:p>
            <a:pPr marL="285750" marR="0" indent="-285750">
              <a:lnSpc>
                <a:spcPct val="115000"/>
              </a:lnSpc>
              <a:spcBef>
                <a:spcPts val="0"/>
              </a:spcBef>
              <a:spcAft>
                <a:spcPts val="0"/>
              </a:spcAft>
              <a:buFont typeface="Arial" panose="020B0604020202020204" pitchFamily="34" charset="0"/>
              <a:buChar char="•"/>
            </a:pPr>
            <a:r>
              <a:rPr lang="en-US" sz="1800" dirty="0">
                <a:solidFill>
                  <a:srgbClr val="161718"/>
                </a:solidFill>
                <a:ea typeface="Times New Roman" panose="02020603050405020304" pitchFamily="18" charset="0"/>
                <a:cs typeface="Times New Roman" panose="02020603050405020304" pitchFamily="18" charset="0"/>
              </a:rPr>
              <a:t>Our target number was 70 people but we only got 52 responses. 34 respondents were just consumers while 18 answered as both consumers and entrepreneurs</a:t>
            </a:r>
            <a:r>
              <a:rPr lang="en-US" sz="1600" dirty="0">
                <a:solidFill>
                  <a:srgbClr val="161718"/>
                </a:solidFill>
                <a:ea typeface="Times New Roman" panose="02020603050405020304" pitchFamily="18" charset="0"/>
                <a:cs typeface="Times New Roman" panose="02020603050405020304" pitchFamily="18" charset="0"/>
              </a:rPr>
              <a:t>.</a:t>
            </a:r>
          </a:p>
          <a:p>
            <a:pPr marR="0">
              <a:lnSpc>
                <a:spcPct val="115000"/>
              </a:lnSpc>
              <a:spcBef>
                <a:spcPts val="0"/>
              </a:spcBef>
              <a:spcAft>
                <a:spcPts val="0"/>
              </a:spcAft>
            </a:pPr>
            <a:endParaRPr lang="en-US" sz="1600" dirty="0">
              <a:solidFill>
                <a:srgbClr val="161718"/>
              </a:solidFill>
              <a:ea typeface="Times New Roman" panose="02020603050405020304" pitchFamily="18" charset="0"/>
              <a:cs typeface="Times New Roman" panose="02020603050405020304" pitchFamily="18" charset="0"/>
            </a:endParaRPr>
          </a:p>
        </p:txBody>
      </p:sp>
      <p:cxnSp>
        <p:nvCxnSpPr>
          <p:cNvPr id="12" name="Elbow Connector 11"/>
          <p:cNvCxnSpPr>
            <a:stCxn id="24" idx="3"/>
          </p:cNvCxnSpPr>
          <p:nvPr/>
        </p:nvCxnSpPr>
        <p:spPr>
          <a:xfrm flipV="1">
            <a:off x="5408116" y="1486471"/>
            <a:ext cx="612051" cy="848076"/>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3" idx="2"/>
            <a:endCxn id="24" idx="1"/>
          </p:cNvCxnSpPr>
          <p:nvPr/>
        </p:nvCxnSpPr>
        <p:spPr>
          <a:xfrm flipV="1">
            <a:off x="2713704" y="2334547"/>
            <a:ext cx="639096" cy="1574800"/>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84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 AND PROBLEMS ENCOUNTERED.</a:t>
            </a:r>
          </a:p>
        </p:txBody>
      </p:sp>
      <p:sp>
        <p:nvSpPr>
          <p:cNvPr id="23" name="Freeform 22"/>
          <p:cNvSpPr/>
          <p:nvPr/>
        </p:nvSpPr>
        <p:spPr>
          <a:xfrm>
            <a:off x="872288" y="2984026"/>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a:solidFill>
                  <a:srgbClr val="FFFFFF"/>
                </a:solidFill>
              </a:rPr>
              <a:t>DATA SCIENCE</a:t>
            </a:r>
          </a:p>
        </p:txBody>
      </p:sp>
      <p:sp>
        <p:nvSpPr>
          <p:cNvPr id="24" name="Rounded Rectangle 23"/>
          <p:cNvSpPr/>
          <p:nvPr/>
        </p:nvSpPr>
        <p:spPr>
          <a:xfrm>
            <a:off x="2816027" y="3368467"/>
            <a:ext cx="2286761" cy="817557"/>
          </a:xfrm>
          <a:prstGeom prst="roundRect">
            <a:avLst>
              <a:gd name="adj" fmla="val 50000"/>
            </a:avLst>
          </a:prstGeom>
          <a:solidFill>
            <a:schemeClr val="bg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algn="ctr">
              <a:spcBef>
                <a:spcPts val="0"/>
              </a:spcBef>
              <a:spcAft>
                <a:spcPts val="0"/>
              </a:spcAft>
            </a:pPr>
            <a:r>
              <a:rPr lang="en-US" sz="1800" b="1" dirty="0">
                <a:ea typeface="Times New Roman" panose="02020603050405020304" pitchFamily="18" charset="0"/>
                <a:cs typeface="Times New Roman" panose="02020603050405020304" pitchFamily="18" charset="0"/>
              </a:rPr>
              <a:t>IMPEMENTATION</a:t>
            </a:r>
            <a:r>
              <a:rPr lang="en-US" sz="1800" b="1" i="0" dirty="0">
                <a:effectLst/>
                <a:ea typeface="Times New Roman" panose="02020603050405020304" pitchFamily="18" charset="0"/>
                <a:cs typeface="Times New Roman" panose="02020603050405020304" pitchFamily="18" charset="0"/>
              </a:rPr>
              <a:t> &amp; </a:t>
            </a:r>
          </a:p>
          <a:p>
            <a:pPr marL="0" marR="0" algn="ctr">
              <a:spcBef>
                <a:spcPts val="0"/>
              </a:spcBef>
              <a:spcAft>
                <a:spcPts val="0"/>
              </a:spcAft>
            </a:pPr>
            <a:r>
              <a:rPr lang="en-US" sz="1800" b="1" dirty="0">
                <a:ea typeface="Times New Roman" panose="02020603050405020304" pitchFamily="18" charset="0"/>
                <a:cs typeface="Times New Roman" panose="02020603050405020304" pitchFamily="18" charset="0"/>
              </a:rPr>
              <a:t>FEW CONS.</a:t>
            </a:r>
            <a:endParaRPr lang="en-US" sz="1800" b="1" i="1" dirty="0">
              <a:effectLst/>
              <a:ea typeface="Times New Roman" panose="02020603050405020304" pitchFamily="18" charset="0"/>
              <a:cs typeface="Times New Roman" panose="02020603050405020304" pitchFamily="18" charset="0"/>
            </a:endParaRPr>
          </a:p>
        </p:txBody>
      </p:sp>
      <p:sp>
        <p:nvSpPr>
          <p:cNvPr id="9" name="Rectangle 8"/>
          <p:cNvSpPr/>
          <p:nvPr/>
        </p:nvSpPr>
        <p:spPr>
          <a:xfrm>
            <a:off x="5991541" y="2110721"/>
            <a:ext cx="5286059" cy="3807902"/>
          </a:xfrm>
          <a:prstGeom prst="rect">
            <a:avLst/>
          </a:prstGeom>
          <a:noFill/>
          <a:ln>
            <a:solidFill>
              <a:schemeClr val="bg2">
                <a:lumMod val="75000"/>
              </a:schemeClr>
            </a:solidFill>
          </a:ln>
        </p:spPr>
        <p:txBody>
          <a:bodyPr wrap="square" lIns="243840" rIns="243840" bIns="97536">
            <a:spAutoFit/>
          </a:bodyPr>
          <a:lstStyle/>
          <a:p>
            <a:pPr marL="285750" marR="0" indent="-285750">
              <a:lnSpc>
                <a:spcPct val="115000"/>
              </a:lnSpc>
              <a:spcBef>
                <a:spcPts val="0"/>
              </a:spcBef>
              <a:spcAft>
                <a:spcPts val="0"/>
              </a:spcAft>
              <a:buFont typeface="Arial" panose="020B0604020202020204" pitchFamily="34" charset="0"/>
              <a:buChar char="•"/>
            </a:pPr>
            <a:r>
              <a:rPr lang="en-US" sz="1600" dirty="0">
                <a:solidFill>
                  <a:srgbClr val="161718"/>
                </a:solidFill>
                <a:ea typeface="Times New Roman" panose="02020603050405020304" pitchFamily="18" charset="0"/>
                <a:cs typeface="Times New Roman" panose="02020603050405020304" pitchFamily="18" charset="0"/>
              </a:rPr>
              <a:t>Our dataset was stored in a tabular form in google sheets.</a:t>
            </a:r>
          </a:p>
          <a:p>
            <a:pPr marL="285750" marR="0" indent="-285750">
              <a:lnSpc>
                <a:spcPct val="115000"/>
              </a:lnSpc>
              <a:spcBef>
                <a:spcPts val="0"/>
              </a:spcBef>
              <a:spcAft>
                <a:spcPts val="0"/>
              </a:spcAft>
              <a:buFont typeface="Arial" panose="020B0604020202020204" pitchFamily="34" charset="0"/>
              <a:buChar char="•"/>
            </a:pPr>
            <a:r>
              <a:rPr lang="en-US" sz="1600" dirty="0">
                <a:solidFill>
                  <a:srgbClr val="161718"/>
                </a:solidFill>
                <a:ea typeface="Times New Roman" panose="02020603050405020304" pitchFamily="18" charset="0"/>
                <a:cs typeface="Times New Roman" panose="02020603050405020304" pitchFamily="18" charset="0"/>
              </a:rPr>
              <a:t>The data science team agreed to use python and its libraries to clean the data. Pandas, </a:t>
            </a:r>
            <a:r>
              <a:rPr lang="en-US" sz="1600" dirty="0" err="1">
                <a:solidFill>
                  <a:srgbClr val="161718"/>
                </a:solidFill>
                <a:ea typeface="Times New Roman" panose="02020603050405020304" pitchFamily="18" charset="0"/>
                <a:cs typeface="Times New Roman" panose="02020603050405020304" pitchFamily="18" charset="0"/>
              </a:rPr>
              <a:t>Numpy</a:t>
            </a:r>
            <a:r>
              <a:rPr lang="en-US" sz="1600" dirty="0">
                <a:solidFill>
                  <a:srgbClr val="161718"/>
                </a:solidFill>
                <a:ea typeface="Times New Roman" panose="02020603050405020304" pitchFamily="18" charset="0"/>
                <a:cs typeface="Times New Roman" panose="02020603050405020304" pitchFamily="18" charset="0"/>
              </a:rPr>
              <a:t>, matplotlib.</a:t>
            </a:r>
          </a:p>
          <a:p>
            <a:pPr marL="285750" marR="0" indent="-285750">
              <a:lnSpc>
                <a:spcPct val="115000"/>
              </a:lnSpc>
              <a:spcBef>
                <a:spcPts val="0"/>
              </a:spcBef>
              <a:spcAft>
                <a:spcPts val="0"/>
              </a:spcAft>
              <a:buFont typeface="Arial" panose="020B0604020202020204" pitchFamily="34" charset="0"/>
              <a:buChar char="•"/>
            </a:pPr>
            <a:r>
              <a:rPr lang="en-US" sz="1600" dirty="0">
                <a:solidFill>
                  <a:srgbClr val="161718"/>
                </a:solidFill>
                <a:ea typeface="Times New Roman" panose="02020603050405020304" pitchFamily="18" charset="0"/>
                <a:cs typeface="Times New Roman" panose="02020603050405020304" pitchFamily="18" charset="0"/>
              </a:rPr>
              <a:t>Most of our questions were compulsory therefore we had 0 duplicates.</a:t>
            </a:r>
          </a:p>
          <a:p>
            <a:pPr marL="285750" marR="0" indent="-285750">
              <a:lnSpc>
                <a:spcPct val="115000"/>
              </a:lnSpc>
              <a:spcBef>
                <a:spcPts val="0"/>
              </a:spcBef>
              <a:spcAft>
                <a:spcPts val="0"/>
              </a:spcAft>
              <a:buFont typeface="Arial" panose="020B0604020202020204" pitchFamily="34" charset="0"/>
              <a:buChar char="•"/>
            </a:pPr>
            <a:endParaRPr lang="en-US" sz="1600" dirty="0">
              <a:solidFill>
                <a:srgbClr val="161718"/>
              </a:solidFill>
              <a:ea typeface="Times New Roman" panose="02020603050405020304" pitchFamily="18" charset="0"/>
              <a:cs typeface="Times New Roman" panose="02020603050405020304" pitchFamily="18" charset="0"/>
            </a:endParaRPr>
          </a:p>
          <a:p>
            <a:pPr marR="0">
              <a:lnSpc>
                <a:spcPct val="115000"/>
              </a:lnSpc>
              <a:spcBef>
                <a:spcPts val="0"/>
              </a:spcBef>
              <a:spcAft>
                <a:spcPts val="0"/>
              </a:spcAft>
            </a:pPr>
            <a:r>
              <a:rPr lang="en-US" sz="1600" dirty="0">
                <a:solidFill>
                  <a:srgbClr val="161718"/>
                </a:solidFill>
                <a:ea typeface="Times New Roman" panose="02020603050405020304" pitchFamily="18" charset="0"/>
                <a:cs typeface="Times New Roman" panose="02020603050405020304" pitchFamily="18" charset="0"/>
              </a:rPr>
              <a:t>PROBLEMS FACED</a:t>
            </a:r>
          </a:p>
          <a:p>
            <a:pPr marL="342900" marR="0" indent="-342900">
              <a:lnSpc>
                <a:spcPct val="115000"/>
              </a:lnSpc>
              <a:spcBef>
                <a:spcPts val="0"/>
              </a:spcBef>
              <a:spcAft>
                <a:spcPts val="0"/>
              </a:spcAft>
              <a:buFont typeface="+mj-lt"/>
              <a:buAutoNum type="arabicPeriod"/>
            </a:pPr>
            <a:r>
              <a:rPr lang="en-US" sz="1600" dirty="0">
                <a:solidFill>
                  <a:srgbClr val="161718"/>
                </a:solidFill>
                <a:ea typeface="Times New Roman" panose="02020603050405020304" pitchFamily="18" charset="0"/>
                <a:cs typeface="Times New Roman" panose="02020603050405020304" pitchFamily="18" charset="0"/>
              </a:rPr>
              <a:t>Few responses.</a:t>
            </a:r>
          </a:p>
          <a:p>
            <a:pPr marL="342900" marR="0" indent="-342900">
              <a:lnSpc>
                <a:spcPct val="115000"/>
              </a:lnSpc>
              <a:spcBef>
                <a:spcPts val="0"/>
              </a:spcBef>
              <a:spcAft>
                <a:spcPts val="0"/>
              </a:spcAft>
              <a:buFont typeface="+mj-lt"/>
              <a:buAutoNum type="arabicPeriod"/>
            </a:pPr>
            <a:r>
              <a:rPr lang="en-US" sz="1600" dirty="0">
                <a:solidFill>
                  <a:srgbClr val="161718"/>
                </a:solidFill>
                <a:ea typeface="Times New Roman" panose="02020603050405020304" pitchFamily="18" charset="0"/>
                <a:cs typeface="Times New Roman" panose="02020603050405020304" pitchFamily="18" charset="0"/>
              </a:rPr>
              <a:t>Late start of project therefore not enough time cleaning.</a:t>
            </a:r>
          </a:p>
          <a:p>
            <a:pPr marL="342900" marR="0" indent="-342900">
              <a:lnSpc>
                <a:spcPct val="115000"/>
              </a:lnSpc>
              <a:spcBef>
                <a:spcPts val="0"/>
              </a:spcBef>
              <a:spcAft>
                <a:spcPts val="0"/>
              </a:spcAft>
              <a:buFont typeface="+mj-lt"/>
              <a:buAutoNum type="arabicPeriod"/>
            </a:pPr>
            <a:r>
              <a:rPr lang="en-US" sz="1600" dirty="0">
                <a:solidFill>
                  <a:srgbClr val="161718"/>
                </a:solidFill>
                <a:ea typeface="Times New Roman" panose="02020603050405020304" pitchFamily="18" charset="0"/>
                <a:cs typeface="Times New Roman" panose="02020603050405020304" pitchFamily="18" charset="0"/>
              </a:rPr>
              <a:t>Personal issues among the data scientists.</a:t>
            </a:r>
          </a:p>
        </p:txBody>
      </p:sp>
      <p:cxnSp>
        <p:nvCxnSpPr>
          <p:cNvPr id="5" name="Straight Connector 4">
            <a:extLst>
              <a:ext uri="{FF2B5EF4-FFF2-40B4-BE49-F238E27FC236}">
                <a16:creationId xmlns:a16="http://schemas.microsoft.com/office/drawing/2014/main" id="{9886E44A-F4FC-98E4-A58C-0B163D440C10}"/>
              </a:ext>
            </a:extLst>
          </p:cNvPr>
          <p:cNvCxnSpPr>
            <a:cxnSpLocks/>
            <a:stCxn id="23" idx="2"/>
          </p:cNvCxnSpPr>
          <p:nvPr/>
        </p:nvCxnSpPr>
        <p:spPr>
          <a:xfrm>
            <a:off x="2466876" y="3777246"/>
            <a:ext cx="50197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561E4C5-9EB3-CE8B-9CA5-F6DCFD45F0EE}"/>
              </a:ext>
            </a:extLst>
          </p:cNvPr>
          <p:cNvGrpSpPr/>
          <p:nvPr/>
        </p:nvGrpSpPr>
        <p:grpSpPr>
          <a:xfrm>
            <a:off x="5102788" y="2636376"/>
            <a:ext cx="851650" cy="1140870"/>
            <a:chOff x="5092567" y="2611260"/>
            <a:chExt cx="851650" cy="1140870"/>
          </a:xfrm>
        </p:grpSpPr>
        <p:cxnSp>
          <p:nvCxnSpPr>
            <p:cNvPr id="12" name="Elbow Connector 11"/>
            <p:cNvCxnSpPr>
              <a:cxnSpLocks/>
              <a:stCxn id="24" idx="3"/>
            </p:cNvCxnSpPr>
            <p:nvPr/>
          </p:nvCxnSpPr>
          <p:spPr>
            <a:xfrm flipV="1">
              <a:off x="5092567" y="2621764"/>
              <a:ext cx="387756" cy="1130366"/>
            </a:xfrm>
            <a:prstGeom prst="bentConnector2">
              <a:avLst/>
            </a:prstGeom>
            <a:ln w="3175" cmpd="sng">
              <a:solidFill>
                <a:schemeClr val="bg2">
                  <a:lumMod val="7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FC2F059-9FD2-6AF7-EE12-531C91776E49}"/>
                </a:ext>
              </a:extLst>
            </p:cNvPr>
            <p:cNvCxnSpPr>
              <a:cxnSpLocks/>
            </p:cNvCxnSpPr>
            <p:nvPr/>
          </p:nvCxnSpPr>
          <p:spPr>
            <a:xfrm>
              <a:off x="5476165" y="2611260"/>
              <a:ext cx="468052"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523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a:t>
            </a:r>
          </a:p>
        </p:txBody>
      </p:sp>
      <p:pic>
        <p:nvPicPr>
          <p:cNvPr id="5" name="Picture 4">
            <a:extLst>
              <a:ext uri="{FF2B5EF4-FFF2-40B4-BE49-F238E27FC236}">
                <a16:creationId xmlns:a16="http://schemas.microsoft.com/office/drawing/2014/main" id="{56E9D5EB-0F95-1E25-D901-669DA4E45B75}"/>
              </a:ext>
            </a:extLst>
          </p:cNvPr>
          <p:cNvPicPr>
            <a:picLocks noChangeAspect="1"/>
          </p:cNvPicPr>
          <p:nvPr/>
        </p:nvPicPr>
        <p:blipFill>
          <a:blip r:embed="rId2"/>
          <a:stretch>
            <a:fillRect/>
          </a:stretch>
        </p:blipFill>
        <p:spPr>
          <a:xfrm>
            <a:off x="301070" y="1304764"/>
            <a:ext cx="11589860" cy="5040560"/>
          </a:xfrm>
          <a:prstGeom prst="rect">
            <a:avLst/>
          </a:prstGeom>
        </p:spPr>
      </p:pic>
    </p:spTree>
    <p:extLst>
      <p:ext uri="{BB962C8B-B14F-4D97-AF65-F5344CB8AC3E}">
        <p14:creationId xmlns:p14="http://schemas.microsoft.com/office/powerpoint/2010/main" val="116782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INFORMATION GATHERED</a:t>
            </a:r>
          </a:p>
        </p:txBody>
      </p:sp>
      <p:graphicFrame>
        <p:nvGraphicFramePr>
          <p:cNvPr id="19" name="Chart Placeholder 18"/>
          <p:cNvGraphicFramePr>
            <a:graphicFrameLocks noGrp="1"/>
          </p:cNvGraphicFramePr>
          <p:nvPr>
            <p:ph sz="half" idx="1"/>
            <p:extLst>
              <p:ext uri="{D42A27DB-BD31-4B8C-83A1-F6EECF244321}">
                <p14:modId xmlns:p14="http://schemas.microsoft.com/office/powerpoint/2010/main" val="4127425130"/>
              </p:ext>
            </p:extLst>
          </p:nvPr>
        </p:nvGraphicFramePr>
        <p:xfrm>
          <a:off x="-8746" y="1016732"/>
          <a:ext cx="5079999" cy="43400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Placeholder 2"/>
          <p:cNvGraphicFramePr>
            <a:graphicFrameLocks noGrp="1"/>
          </p:cNvGraphicFramePr>
          <p:nvPr>
            <p:ph sz="half" idx="2"/>
            <p:extLst>
              <p:ext uri="{D42A27DB-BD31-4B8C-83A1-F6EECF244321}">
                <p14:modId xmlns:p14="http://schemas.microsoft.com/office/powerpoint/2010/main" val="127964101"/>
              </p:ext>
            </p:extLst>
          </p:nvPr>
        </p:nvGraphicFramePr>
        <p:xfrm>
          <a:off x="6103756" y="1016732"/>
          <a:ext cx="5080000" cy="4525433"/>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a:extLst>
              <a:ext uri="{FF2B5EF4-FFF2-40B4-BE49-F238E27FC236}">
                <a16:creationId xmlns:a16="http://schemas.microsoft.com/office/drawing/2014/main" id="{C65C36CE-0987-C673-35BC-A09296498BFA}"/>
              </a:ext>
            </a:extLst>
          </p:cNvPr>
          <p:cNvSpPr txBox="1"/>
          <p:nvPr/>
        </p:nvSpPr>
        <p:spPr>
          <a:xfrm>
            <a:off x="3650" y="5496380"/>
            <a:ext cx="5804318" cy="646331"/>
          </a:xfrm>
          <a:prstGeom prst="rect">
            <a:avLst/>
          </a:prstGeom>
          <a:noFill/>
        </p:spPr>
        <p:txBody>
          <a:bodyPr wrap="square" rtlCol="0">
            <a:spAutoFit/>
          </a:bodyPr>
          <a:lstStyle/>
          <a:p>
            <a:r>
              <a:rPr lang="en-US" sz="1800" dirty="0"/>
              <a:t>*As per the data, 52 people found it important to track their goods while only 2 were a maybe.</a:t>
            </a:r>
          </a:p>
        </p:txBody>
      </p:sp>
      <p:sp>
        <p:nvSpPr>
          <p:cNvPr id="42" name="TextBox 41">
            <a:extLst>
              <a:ext uri="{FF2B5EF4-FFF2-40B4-BE49-F238E27FC236}">
                <a16:creationId xmlns:a16="http://schemas.microsoft.com/office/drawing/2014/main" id="{AB466124-2C01-EDA8-2AE1-CC6798E488CD}"/>
              </a:ext>
            </a:extLst>
          </p:cNvPr>
          <p:cNvSpPr txBox="1"/>
          <p:nvPr/>
        </p:nvSpPr>
        <p:spPr>
          <a:xfrm>
            <a:off x="6240016" y="5356767"/>
            <a:ext cx="5804318" cy="1200329"/>
          </a:xfrm>
          <a:prstGeom prst="rect">
            <a:avLst/>
          </a:prstGeom>
          <a:noFill/>
        </p:spPr>
        <p:txBody>
          <a:bodyPr wrap="square" rtlCol="0">
            <a:spAutoFit/>
          </a:bodyPr>
          <a:lstStyle/>
          <a:p>
            <a:r>
              <a:rPr lang="en-US" sz="1800" dirty="0"/>
              <a:t>*we asked the respondents to rate how important fast delivery was to them. </a:t>
            </a:r>
          </a:p>
          <a:p>
            <a:r>
              <a:rPr lang="en-US" sz="1800" dirty="0"/>
              <a:t>*We found more than 80% respondents felt very strongly as to the importance of fast delivery.</a:t>
            </a:r>
          </a:p>
        </p:txBody>
      </p:sp>
    </p:spTree>
    <p:extLst>
      <p:ext uri="{BB962C8B-B14F-4D97-AF65-F5344CB8AC3E}">
        <p14:creationId xmlns:p14="http://schemas.microsoft.com/office/powerpoint/2010/main" val="403714610"/>
      </p:ext>
    </p:extLst>
  </p:cSld>
  <p:clrMapOvr>
    <a:masterClrMapping/>
  </p:clrMapOvr>
</p:sld>
</file>

<file path=ppt/theme/theme1.xml><?xml version="1.0" encoding="utf-8"?>
<a:theme xmlns:a="http://schemas.openxmlformats.org/drawingml/2006/main" name="Spectrum - 16x9">
  <a:themeElements>
    <a:clrScheme name="i9_Multicolored Dark">
      <a:dk1>
        <a:srgbClr val="FFFFFF"/>
      </a:dk1>
      <a:lt1>
        <a:srgbClr val="2B2B2D"/>
      </a:lt1>
      <a:dk2>
        <a:srgbClr val="21B169"/>
      </a:dk2>
      <a:lt2>
        <a:srgbClr val="CF423F"/>
      </a:lt2>
      <a:accent1>
        <a:srgbClr val="4DB3C7"/>
      </a:accent1>
      <a:accent2>
        <a:srgbClr val="85CA46"/>
      </a:accent2>
      <a:accent3>
        <a:srgbClr val="F49D00"/>
      </a:accent3>
      <a:accent4>
        <a:srgbClr val="D2326B"/>
      </a:accent4>
      <a:accent5>
        <a:srgbClr val="1D6E9B"/>
      </a:accent5>
      <a:accent6>
        <a:srgbClr val="6F4EA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Global News Agency by Slidesgo">
  <a:themeElements>
    <a:clrScheme name="Simple Light">
      <a:dk1>
        <a:srgbClr val="E9AF46"/>
      </a:dk1>
      <a:lt1>
        <a:srgbClr val="FFFFFF"/>
      </a:lt1>
      <a:dk2>
        <a:srgbClr val="BDE9FC"/>
      </a:dk2>
      <a:lt2>
        <a:srgbClr val="23455E"/>
      </a:lt2>
      <a:accent1>
        <a:srgbClr val="7ACFD0"/>
      </a:accent1>
      <a:accent2>
        <a:srgbClr val="E9AF46"/>
      </a:accent2>
      <a:accent3>
        <a:srgbClr val="3B698C"/>
      </a:accent3>
      <a:accent4>
        <a:srgbClr val="23455E"/>
      </a:accent4>
      <a:accent5>
        <a:srgbClr val="BDE9FC"/>
      </a:accent5>
      <a:accent6>
        <a:srgbClr val="F1CF90"/>
      </a:accent6>
      <a:hlink>
        <a:srgbClr val="2345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152032</TotalTime>
  <Words>1608</Words>
  <Application>Microsoft Office PowerPoint</Application>
  <PresentationFormat>Widescreen</PresentationFormat>
  <Paragraphs>180</Paragraphs>
  <Slides>23</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Arial</vt:lpstr>
      <vt:lpstr>Bree Serif</vt:lpstr>
      <vt:lpstr>Calibri</vt:lpstr>
      <vt:lpstr>DM Sans</vt:lpstr>
      <vt:lpstr>Open Sans</vt:lpstr>
      <vt:lpstr>Open Sans Light</vt:lpstr>
      <vt:lpstr>Spectrum - 16x9</vt:lpstr>
      <vt:lpstr>2_Office Theme</vt:lpstr>
      <vt:lpstr>Global News Agency by Slidesgo</vt:lpstr>
      <vt:lpstr>Logistix</vt:lpstr>
      <vt:lpstr>PowerPoint Presentation</vt:lpstr>
      <vt:lpstr>PROBLEM DEFINITION AND OBJECTIVES</vt:lpstr>
      <vt:lpstr>TARGET USERS</vt:lpstr>
      <vt:lpstr>METHODOLOGY</vt:lpstr>
      <vt:lpstr>DATA COLLECTION.</vt:lpstr>
      <vt:lpstr>DATA PROCESS AND PROBLEMS ENCOUNTERED.</vt:lpstr>
      <vt:lpstr>SYSTEM DESIGN.</vt:lpstr>
      <vt:lpstr>INFORMATION GATHERED</vt:lpstr>
      <vt:lpstr>INFORMATION GATHERED</vt:lpstr>
      <vt:lpstr>INFORMATION GATHERED</vt:lpstr>
      <vt:lpstr>INFORMATION GATHERED</vt:lpstr>
      <vt:lpstr>IMPLEMENTATION</vt:lpstr>
      <vt:lpstr>IMPLEMENTATION</vt:lpstr>
      <vt:lpstr>IMPLEMENTATION</vt:lpstr>
      <vt:lpstr> RESULTS AND EVALUATION.</vt:lpstr>
      <vt:lpstr>CONCLUSIONS.</vt:lpstr>
      <vt:lpstr>PowerPoint Presentation</vt:lpstr>
      <vt:lpstr>PowerPoint Presentation</vt:lpstr>
      <vt:lpstr>PowerPoint Presentation</vt:lpstr>
      <vt:lpstr>PowerPoint Presentation</vt:lpstr>
      <vt:lpstr>TECHNICAL REPORT.</vt:lpstr>
      <vt:lpstr>TECHNICAL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(youexec.com) Pitch Deck</dc:title>
  <dc:creator>You Exec (youexec.com)</dc:creator>
  <cp:lastModifiedBy>Petra Muriuki</cp:lastModifiedBy>
  <cp:revision>1478</cp:revision>
  <dcterms:created xsi:type="dcterms:W3CDTF">2014-10-08T23:03:32Z</dcterms:created>
  <dcterms:modified xsi:type="dcterms:W3CDTF">2023-03-10T18:47:11Z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sitivity">
    <vt:lpwstr>C1 - Public</vt:lpwstr>
  </property>
  <property fmtid="{D5CDD505-2E9C-101B-9397-08002B2CF9AE}" pid="3" name="MSIP_Label_646c6a84-2d53-4590-a076-67d050fd8f45_Extended_MSFT_Method">
    <vt:lpwstr>Manual</vt:lpwstr>
  </property>
  <property fmtid="{D5CDD505-2E9C-101B-9397-08002B2CF9AE}" pid="4" name="MSIP_Label_646c6a84-2d53-4590-a076-67d050fd8f45_ActionId">
    <vt:lpwstr>eb688526-ee08-4a00-8cfd-881fd59dc94a</vt:lpwstr>
  </property>
  <property fmtid="{D5CDD505-2E9C-101B-9397-08002B2CF9AE}" pid="5" name="MSIP_Label_646c6a84-2d53-4590-a076-67d050fd8f45_Application">
    <vt:lpwstr>Microsoft Azure Information Protection</vt:lpwstr>
  </property>
  <property fmtid="{D5CDD505-2E9C-101B-9397-08002B2CF9AE}" pid="6" name="MSIP_Label_646c6a84-2d53-4590-a076-67d050fd8f45_Name">
    <vt:lpwstr>C1 - Public</vt:lpwstr>
  </property>
  <property fmtid="{D5CDD505-2E9C-101B-9397-08002B2CF9AE}" pid="7" name="MSIP_Label_646c6a84-2d53-4590-a076-67d050fd8f45_SetDate">
    <vt:lpwstr>2019-12-31T11:31:53.4357084Z</vt:lpwstr>
  </property>
  <property fmtid="{D5CDD505-2E9C-101B-9397-08002B2CF9AE}" pid="8" name="MSIP_Label_646c6a84-2d53-4590-a076-67d050fd8f45_Owner">
    <vt:lpwstr>KNMAINA@safaricom.co.ke</vt:lpwstr>
  </property>
  <property fmtid="{D5CDD505-2E9C-101B-9397-08002B2CF9AE}" pid="9" name="MSIP_Label_646c6a84-2d53-4590-a076-67d050fd8f45_SiteId">
    <vt:lpwstr>19a4db07-607d-475f-a518-0e3b699ac7d0</vt:lpwstr>
  </property>
  <property fmtid="{D5CDD505-2E9C-101B-9397-08002B2CF9AE}" pid="10" name="MSIP_Label_646c6a84-2d53-4590-a076-67d050fd8f45_Enabled">
    <vt:lpwstr>True</vt:lpwstr>
  </property>
</Properties>
</file>